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A0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9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132643-D894-44B2-84F8-D650FEE042C5}"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US"/>
        </a:p>
      </dgm:t>
    </dgm:pt>
    <dgm:pt modelId="{4194213C-0A76-4461-BFCC-B1941D7DD3AE}">
      <dgm:prSet phldrT="[Texto]"/>
      <dgm:spPr/>
      <dgm:t>
        <a:bodyPr/>
        <a:lstStyle/>
        <a:p>
          <a:r>
            <a:rPr lang="es-MX" dirty="0" smtClean="0"/>
            <a:t>Picando piedra</a:t>
          </a:r>
          <a:endParaRPr lang="en-US" dirty="0"/>
        </a:p>
      </dgm:t>
    </dgm:pt>
    <dgm:pt modelId="{7543FCCA-08B0-4BD6-BE0C-11FAC92442A0}" type="parTrans" cxnId="{457F7075-51C0-43E6-A70E-35F057796C95}">
      <dgm:prSet/>
      <dgm:spPr/>
      <dgm:t>
        <a:bodyPr/>
        <a:lstStyle/>
        <a:p>
          <a:endParaRPr lang="en-US"/>
        </a:p>
      </dgm:t>
    </dgm:pt>
    <dgm:pt modelId="{55FDAA77-6F98-4A52-A4B3-D1D858EDD9DB}" type="sibTrans" cxnId="{457F7075-51C0-43E6-A70E-35F057796C95}">
      <dgm:prSet/>
      <dgm:spPr/>
      <dgm:t>
        <a:bodyPr/>
        <a:lstStyle/>
        <a:p>
          <a:endParaRPr lang="en-US"/>
        </a:p>
      </dgm:t>
    </dgm:pt>
    <dgm:pt modelId="{AD6FA83C-38DC-43A1-A81F-1A42664356D9}">
      <dgm:prSet phldrT="[Texto]"/>
      <dgm:spPr/>
      <dgm:t>
        <a:bodyPr/>
        <a:lstStyle/>
        <a:p>
          <a:r>
            <a:rPr lang="es-MX" dirty="0" smtClean="0"/>
            <a:t>Trabajar con una nueva generación de escuelas y colegios de Nuevo León.</a:t>
          </a:r>
          <a:endParaRPr lang="en-US" dirty="0"/>
        </a:p>
      </dgm:t>
    </dgm:pt>
    <dgm:pt modelId="{2BE24FFB-F9DE-419E-9770-E9C727735F2C}" type="parTrans" cxnId="{717A8D6F-1997-4F70-AAEE-2B4F6B285DB0}">
      <dgm:prSet/>
      <dgm:spPr/>
      <dgm:t>
        <a:bodyPr/>
        <a:lstStyle/>
        <a:p>
          <a:endParaRPr lang="en-US"/>
        </a:p>
      </dgm:t>
    </dgm:pt>
    <dgm:pt modelId="{670AA2D8-2CAD-4F8C-9050-62DDE3A54308}" type="sibTrans" cxnId="{717A8D6F-1997-4F70-AAEE-2B4F6B285DB0}">
      <dgm:prSet/>
      <dgm:spPr/>
      <dgm:t>
        <a:bodyPr/>
        <a:lstStyle/>
        <a:p>
          <a:endParaRPr lang="en-US"/>
        </a:p>
      </dgm:t>
    </dgm:pt>
    <dgm:pt modelId="{6BAE0320-B123-406A-B311-C8821CA24A91}">
      <dgm:prSet phldrT="[Texto]"/>
      <dgm:spPr/>
      <dgm:t>
        <a:bodyPr/>
        <a:lstStyle/>
        <a:p>
          <a:r>
            <a:rPr lang="es-MX" dirty="0" smtClean="0"/>
            <a:t>Alianza PEA- UNESCO</a:t>
          </a:r>
          <a:endParaRPr lang="en-US" dirty="0"/>
        </a:p>
      </dgm:t>
    </dgm:pt>
    <dgm:pt modelId="{88BC3F96-194D-4103-92CC-57287BAD8351}" type="parTrans" cxnId="{B831D3C2-990B-467B-B97C-4C98CB468920}">
      <dgm:prSet/>
      <dgm:spPr/>
      <dgm:t>
        <a:bodyPr/>
        <a:lstStyle/>
        <a:p>
          <a:endParaRPr lang="en-US"/>
        </a:p>
      </dgm:t>
    </dgm:pt>
    <dgm:pt modelId="{3154E06E-A181-43E8-BB78-ADC588EF651E}" type="sibTrans" cxnId="{B831D3C2-990B-467B-B97C-4C98CB468920}">
      <dgm:prSet/>
      <dgm:spPr/>
      <dgm:t>
        <a:bodyPr/>
        <a:lstStyle/>
        <a:p>
          <a:endParaRPr lang="en-US"/>
        </a:p>
      </dgm:t>
    </dgm:pt>
    <dgm:pt modelId="{599AB5A8-6F9C-4354-9A0C-2C5D76B54EBD}">
      <dgm:prSet phldrT="[Texto]"/>
      <dgm:spPr/>
      <dgm:t>
        <a:bodyPr/>
        <a:lstStyle/>
        <a:p>
          <a:r>
            <a:rPr lang="es-MX" dirty="0" smtClean="0"/>
            <a:t>Capacitar a los directores  estatales de la red de escuelas afiliadas a la UNESCO</a:t>
          </a:r>
          <a:endParaRPr lang="en-US" dirty="0"/>
        </a:p>
      </dgm:t>
    </dgm:pt>
    <dgm:pt modelId="{730142D0-0C39-43F3-B8A3-6994D3B192F4}" type="parTrans" cxnId="{E3692568-48BC-41F6-A3EC-0AA6B8ECC39A}">
      <dgm:prSet/>
      <dgm:spPr/>
      <dgm:t>
        <a:bodyPr/>
        <a:lstStyle/>
        <a:p>
          <a:endParaRPr lang="en-US"/>
        </a:p>
      </dgm:t>
    </dgm:pt>
    <dgm:pt modelId="{9D8B986F-EE73-4B48-912A-B1649DC073E8}" type="sibTrans" cxnId="{E3692568-48BC-41F6-A3EC-0AA6B8ECC39A}">
      <dgm:prSet/>
      <dgm:spPr/>
      <dgm:t>
        <a:bodyPr/>
        <a:lstStyle/>
        <a:p>
          <a:endParaRPr lang="en-US"/>
        </a:p>
      </dgm:t>
    </dgm:pt>
    <dgm:pt modelId="{C4D74A50-86B8-494C-B992-474E995CC16A}">
      <dgm:prSet phldrT="[Texto]"/>
      <dgm:spPr/>
      <dgm:t>
        <a:bodyPr/>
        <a:lstStyle/>
        <a:p>
          <a:r>
            <a:rPr lang="es-MX" dirty="0" smtClean="0"/>
            <a:t>Realizar un programa de capacitación de estudiantes normalistas</a:t>
          </a:r>
          <a:endParaRPr lang="en-US" dirty="0"/>
        </a:p>
      </dgm:t>
    </dgm:pt>
    <dgm:pt modelId="{1AF3C18C-A749-436C-A271-8C70B07A146B}" type="parTrans" cxnId="{C66F2667-F830-4F76-943A-AD1F2E8A74FF}">
      <dgm:prSet/>
      <dgm:spPr/>
      <dgm:t>
        <a:bodyPr/>
        <a:lstStyle/>
        <a:p>
          <a:endParaRPr lang="en-US"/>
        </a:p>
      </dgm:t>
    </dgm:pt>
    <dgm:pt modelId="{91376519-2ECF-4494-9FAC-16AA9E088B7C}" type="sibTrans" cxnId="{C66F2667-F830-4F76-943A-AD1F2E8A74FF}">
      <dgm:prSet/>
      <dgm:spPr/>
      <dgm:t>
        <a:bodyPr/>
        <a:lstStyle/>
        <a:p>
          <a:endParaRPr lang="en-US"/>
        </a:p>
      </dgm:t>
    </dgm:pt>
    <dgm:pt modelId="{3FEC881D-CBA8-4C6F-8980-72D66C9417A4}">
      <dgm:prSet phldrT="[Texto]"/>
      <dgm:spPr/>
      <dgm:t>
        <a:bodyPr/>
        <a:lstStyle/>
        <a:p>
          <a:r>
            <a:rPr lang="es-MX" dirty="0" smtClean="0"/>
            <a:t>SEP-Empresario</a:t>
          </a:r>
          <a:endParaRPr lang="en-US" dirty="0"/>
        </a:p>
      </dgm:t>
    </dgm:pt>
    <dgm:pt modelId="{5F22C6A7-2BB2-47CF-82F9-FE3169FFEB98}" type="parTrans" cxnId="{A77BC067-AA37-41EF-B118-43F7C6666C33}">
      <dgm:prSet/>
      <dgm:spPr/>
      <dgm:t>
        <a:bodyPr/>
        <a:lstStyle/>
        <a:p>
          <a:endParaRPr lang="en-US"/>
        </a:p>
      </dgm:t>
    </dgm:pt>
    <dgm:pt modelId="{2ED24AFC-030B-4629-90D8-239607177EF5}" type="sibTrans" cxnId="{A77BC067-AA37-41EF-B118-43F7C6666C33}">
      <dgm:prSet/>
      <dgm:spPr/>
      <dgm:t>
        <a:bodyPr/>
        <a:lstStyle/>
        <a:p>
          <a:endParaRPr lang="en-US"/>
        </a:p>
      </dgm:t>
    </dgm:pt>
    <dgm:pt modelId="{0BF35542-FA41-4EAC-8045-814B7F4C7E47}">
      <dgm:prSet phldrT="[Texto]"/>
      <dgm:spPr/>
      <dgm:t>
        <a:bodyPr/>
        <a:lstStyle/>
        <a:p>
          <a:r>
            <a:rPr lang="es-MX" dirty="0" smtClean="0"/>
            <a:t>Educación de clase mundial a través de una Secretaría de Educación que considere este programa como clave para  mejorar la convivencia social en México.</a:t>
          </a:r>
          <a:endParaRPr lang="en-US" dirty="0"/>
        </a:p>
      </dgm:t>
    </dgm:pt>
    <dgm:pt modelId="{AF204243-CB86-49C4-A7FE-5FA3ACB5917D}" type="parTrans" cxnId="{1FFA2232-F6A1-4D41-93DF-DCB71B3AC4BE}">
      <dgm:prSet/>
      <dgm:spPr/>
      <dgm:t>
        <a:bodyPr/>
        <a:lstStyle/>
        <a:p>
          <a:endParaRPr lang="en-US"/>
        </a:p>
      </dgm:t>
    </dgm:pt>
    <dgm:pt modelId="{EDB78213-C044-46C9-B587-006CCBFF88BF}" type="sibTrans" cxnId="{1FFA2232-F6A1-4D41-93DF-DCB71B3AC4BE}">
      <dgm:prSet/>
      <dgm:spPr/>
      <dgm:t>
        <a:bodyPr/>
        <a:lstStyle/>
        <a:p>
          <a:endParaRPr lang="en-US"/>
        </a:p>
      </dgm:t>
    </dgm:pt>
    <dgm:pt modelId="{BAE4C23D-C693-4692-A8A6-1855304D3CBE}">
      <dgm:prSet phldrT="[Texto]"/>
      <dgm:spPr/>
      <dgm:t>
        <a:bodyPr/>
        <a:lstStyle/>
        <a:p>
          <a:r>
            <a:rPr lang="es-MX" dirty="0" smtClean="0"/>
            <a:t>Presupuesto $6,000,000</a:t>
          </a:r>
          <a:endParaRPr lang="en-US" dirty="0"/>
        </a:p>
      </dgm:t>
    </dgm:pt>
    <dgm:pt modelId="{9FF406C3-B446-45E1-9028-B34BF50FF61B}" type="parTrans" cxnId="{C212F204-646F-4D64-8896-033D55AC99FC}">
      <dgm:prSet/>
      <dgm:spPr/>
      <dgm:t>
        <a:bodyPr/>
        <a:lstStyle/>
        <a:p>
          <a:endParaRPr lang="en-US"/>
        </a:p>
      </dgm:t>
    </dgm:pt>
    <dgm:pt modelId="{0BB76A97-2AB8-4E74-9DBC-489DB6D0C668}" type="sibTrans" cxnId="{C212F204-646F-4D64-8896-033D55AC99FC}">
      <dgm:prSet/>
      <dgm:spPr/>
      <dgm:t>
        <a:bodyPr/>
        <a:lstStyle/>
        <a:p>
          <a:endParaRPr lang="en-US"/>
        </a:p>
      </dgm:t>
    </dgm:pt>
    <dgm:pt modelId="{50419E77-A16C-4C11-BAAE-20CA7963366E}">
      <dgm:prSet phldrT="[Texto]"/>
      <dgm:spPr/>
      <dgm:t>
        <a:bodyPr/>
        <a:lstStyle/>
        <a:p>
          <a:r>
            <a:rPr lang="es-MX" dirty="0" smtClean="0"/>
            <a:t>Agregar Escuelas en Estado de México, Durango, Chihuahua y Coahuila</a:t>
          </a:r>
          <a:endParaRPr lang="en-US" dirty="0"/>
        </a:p>
      </dgm:t>
    </dgm:pt>
    <dgm:pt modelId="{F22F6DEE-FC0C-4AD3-B3C3-C6EC50E78E5E}" type="parTrans" cxnId="{28CB4AB7-7C63-4E20-BF32-96A8021095A8}">
      <dgm:prSet/>
      <dgm:spPr/>
      <dgm:t>
        <a:bodyPr/>
        <a:lstStyle/>
        <a:p>
          <a:endParaRPr lang="en-US"/>
        </a:p>
      </dgm:t>
    </dgm:pt>
    <dgm:pt modelId="{A3EA60E6-C3E3-4C00-9170-0A2693B495C4}" type="sibTrans" cxnId="{28CB4AB7-7C63-4E20-BF32-96A8021095A8}">
      <dgm:prSet/>
      <dgm:spPr/>
      <dgm:t>
        <a:bodyPr/>
        <a:lstStyle/>
        <a:p>
          <a:endParaRPr lang="en-US"/>
        </a:p>
      </dgm:t>
    </dgm:pt>
    <dgm:pt modelId="{51DD5493-0DFD-41F4-B6FA-0F991800365C}">
      <dgm:prSet phldrT="[Texto]"/>
      <dgm:spPr/>
      <dgm:t>
        <a:bodyPr/>
        <a:lstStyle/>
        <a:p>
          <a:r>
            <a:rPr lang="es-MX" dirty="0" smtClean="0"/>
            <a:t>Traducir dos manuales: Familias libres de violencia, Cuento infantil</a:t>
          </a:r>
          <a:endParaRPr lang="en-US" dirty="0"/>
        </a:p>
      </dgm:t>
    </dgm:pt>
    <dgm:pt modelId="{37F9D00D-BC00-4BD6-9F31-99D0F1405475}" type="parTrans" cxnId="{2529C2D2-80E0-43DE-A0AE-849462634056}">
      <dgm:prSet/>
      <dgm:spPr/>
      <dgm:t>
        <a:bodyPr/>
        <a:lstStyle/>
        <a:p>
          <a:endParaRPr lang="en-US"/>
        </a:p>
      </dgm:t>
    </dgm:pt>
    <dgm:pt modelId="{610DF330-1B15-45F7-BE8E-1A7633A03AD7}" type="sibTrans" cxnId="{2529C2D2-80E0-43DE-A0AE-849462634056}">
      <dgm:prSet/>
      <dgm:spPr/>
      <dgm:t>
        <a:bodyPr/>
        <a:lstStyle/>
        <a:p>
          <a:endParaRPr lang="en-US"/>
        </a:p>
      </dgm:t>
    </dgm:pt>
    <dgm:pt modelId="{D00AB73D-54E3-45CC-9308-21C83A1A291E}">
      <dgm:prSet phldrT="[Texto]"/>
      <dgm:spPr/>
      <dgm:t>
        <a:bodyPr/>
        <a:lstStyle/>
        <a:p>
          <a:r>
            <a:rPr lang="es-MX" dirty="0" smtClean="0"/>
            <a:t>Mantener un portal para trabajar con las 28 redes PEA-UNESCO de México </a:t>
          </a:r>
          <a:endParaRPr lang="en-US" dirty="0"/>
        </a:p>
      </dgm:t>
    </dgm:pt>
    <dgm:pt modelId="{2CA722F9-263D-46CA-BA7E-88C90448BD43}" type="parTrans" cxnId="{273A1F66-F753-4ECF-A4F6-2597B8B3745D}">
      <dgm:prSet/>
      <dgm:spPr/>
      <dgm:t>
        <a:bodyPr/>
        <a:lstStyle/>
        <a:p>
          <a:endParaRPr lang="en-US"/>
        </a:p>
      </dgm:t>
    </dgm:pt>
    <dgm:pt modelId="{98DC1B92-FAA6-46C5-B6F8-FD8A844AE445}" type="sibTrans" cxnId="{273A1F66-F753-4ECF-A4F6-2597B8B3745D}">
      <dgm:prSet/>
      <dgm:spPr/>
      <dgm:t>
        <a:bodyPr/>
        <a:lstStyle/>
        <a:p>
          <a:endParaRPr lang="en-US"/>
        </a:p>
      </dgm:t>
    </dgm:pt>
    <dgm:pt modelId="{3D0D4D22-5C2C-47F1-BD77-7141024111FC}">
      <dgm:prSet phldrT="[Texto]"/>
      <dgm:spPr/>
      <dgm:t>
        <a:bodyPr/>
        <a:lstStyle/>
        <a:p>
          <a:r>
            <a:rPr lang="es-MX" dirty="0" smtClean="0"/>
            <a:t>Traducir dos manuales: Familias libres de violencia, Cuento Infantil</a:t>
          </a:r>
          <a:endParaRPr lang="en-US" dirty="0"/>
        </a:p>
      </dgm:t>
    </dgm:pt>
    <dgm:pt modelId="{E1832927-A156-483D-AB45-72F528A31210}" type="parTrans" cxnId="{7C2715E0-EC59-4CA5-B3E5-5D446564F789}">
      <dgm:prSet/>
      <dgm:spPr/>
      <dgm:t>
        <a:bodyPr/>
        <a:lstStyle/>
        <a:p>
          <a:endParaRPr lang="en-US"/>
        </a:p>
      </dgm:t>
    </dgm:pt>
    <dgm:pt modelId="{76EED7C9-AA91-41F4-BF39-7847A3438D0E}" type="sibTrans" cxnId="{7C2715E0-EC59-4CA5-B3E5-5D446564F789}">
      <dgm:prSet/>
      <dgm:spPr/>
      <dgm:t>
        <a:bodyPr/>
        <a:lstStyle/>
        <a:p>
          <a:endParaRPr lang="en-US"/>
        </a:p>
      </dgm:t>
    </dgm:pt>
    <dgm:pt modelId="{0D3FE045-A74B-4807-8CE7-48A5CAD7B1B8}">
      <dgm:prSet phldrT="[Texto]"/>
      <dgm:spPr/>
      <dgm:t>
        <a:bodyPr/>
        <a:lstStyle/>
        <a:p>
          <a:r>
            <a:rPr lang="es-MX" dirty="0" smtClean="0"/>
            <a:t>Presupuesto: $650,000 pesos</a:t>
          </a:r>
          <a:endParaRPr lang="en-US" dirty="0"/>
        </a:p>
      </dgm:t>
    </dgm:pt>
    <dgm:pt modelId="{8AA29831-9A48-45AA-937B-AFC4464E5E2F}" type="parTrans" cxnId="{DD054A13-0C49-4C51-B951-C638414675B1}">
      <dgm:prSet/>
      <dgm:spPr/>
      <dgm:t>
        <a:bodyPr/>
        <a:lstStyle/>
        <a:p>
          <a:endParaRPr lang="en-US"/>
        </a:p>
      </dgm:t>
    </dgm:pt>
    <dgm:pt modelId="{5D663D1F-98D8-4E93-8AEC-B5CAF4516338}" type="sibTrans" cxnId="{DD054A13-0C49-4C51-B951-C638414675B1}">
      <dgm:prSet/>
      <dgm:spPr/>
      <dgm:t>
        <a:bodyPr/>
        <a:lstStyle/>
        <a:p>
          <a:endParaRPr lang="en-US"/>
        </a:p>
      </dgm:t>
    </dgm:pt>
    <dgm:pt modelId="{1C3474F4-BC62-4E2A-AD26-DFA1D47A0C80}">
      <dgm:prSet phldrT="[Texto]"/>
      <dgm:spPr/>
      <dgm:t>
        <a:bodyPr/>
        <a:lstStyle/>
        <a:p>
          <a:r>
            <a:rPr lang="es-MX" dirty="0" smtClean="0"/>
            <a:t>Presupuesto: $2,000.000</a:t>
          </a:r>
          <a:endParaRPr lang="en-US" dirty="0"/>
        </a:p>
      </dgm:t>
    </dgm:pt>
    <dgm:pt modelId="{6A247660-E856-4186-B613-8B885068A185}" type="parTrans" cxnId="{D11800CB-5CBD-40F4-A141-17BB0149603B}">
      <dgm:prSet/>
      <dgm:spPr/>
      <dgm:t>
        <a:bodyPr/>
        <a:lstStyle/>
        <a:p>
          <a:endParaRPr lang="en-US"/>
        </a:p>
      </dgm:t>
    </dgm:pt>
    <dgm:pt modelId="{C190058E-EC2E-44D0-9079-833B6841A76E}" type="sibTrans" cxnId="{D11800CB-5CBD-40F4-A141-17BB0149603B}">
      <dgm:prSet/>
      <dgm:spPr/>
      <dgm:t>
        <a:bodyPr/>
        <a:lstStyle/>
        <a:p>
          <a:endParaRPr lang="en-US"/>
        </a:p>
      </dgm:t>
    </dgm:pt>
    <dgm:pt modelId="{09161986-8595-43AD-A353-E076D3FDA758}">
      <dgm:prSet phldrT="[Texto]"/>
      <dgm:spPr/>
      <dgm:t>
        <a:bodyPr/>
        <a:lstStyle/>
        <a:p>
          <a:r>
            <a:rPr lang="es-MX" dirty="0" smtClean="0"/>
            <a:t>Empresario comprometido con las soluciones que requiere México.</a:t>
          </a:r>
          <a:endParaRPr lang="en-US" dirty="0"/>
        </a:p>
      </dgm:t>
    </dgm:pt>
    <dgm:pt modelId="{528B604D-A28A-480F-9FF7-A46749F61313}" type="parTrans" cxnId="{8821E9BA-DD08-4EA3-B3CC-A935FE1B934A}">
      <dgm:prSet/>
      <dgm:spPr/>
      <dgm:t>
        <a:bodyPr/>
        <a:lstStyle/>
        <a:p>
          <a:endParaRPr lang="en-US"/>
        </a:p>
      </dgm:t>
    </dgm:pt>
    <dgm:pt modelId="{0D2A5396-2E20-4538-8AC6-0707DAD76527}" type="sibTrans" cxnId="{8821E9BA-DD08-4EA3-B3CC-A935FE1B934A}">
      <dgm:prSet/>
      <dgm:spPr/>
      <dgm:t>
        <a:bodyPr/>
        <a:lstStyle/>
        <a:p>
          <a:endParaRPr lang="en-US"/>
        </a:p>
      </dgm:t>
    </dgm:pt>
    <dgm:pt modelId="{260F2DAA-08A2-4B1E-B37A-1CB648BCA00D}">
      <dgm:prSet phldrT="[Texto]"/>
      <dgm:spPr/>
      <dgm:t>
        <a:bodyPr/>
        <a:lstStyle/>
        <a:p>
          <a:r>
            <a:rPr lang="es-MX" dirty="0" smtClean="0"/>
            <a:t>Permita realizar los escenarios anteriores, traducir los manuales completos e incorporar el programa en todas las escuelas de México.</a:t>
          </a:r>
          <a:endParaRPr lang="en-US" dirty="0"/>
        </a:p>
      </dgm:t>
    </dgm:pt>
    <dgm:pt modelId="{7219C713-16B1-4450-8149-D8E495475CB2}" type="parTrans" cxnId="{CEEC0293-4CA8-4DCA-ABFE-8A084D75FC56}">
      <dgm:prSet/>
      <dgm:spPr/>
      <dgm:t>
        <a:bodyPr/>
        <a:lstStyle/>
        <a:p>
          <a:endParaRPr lang="en-US"/>
        </a:p>
      </dgm:t>
    </dgm:pt>
    <dgm:pt modelId="{378F9411-4292-4D07-AA81-AAB758543C1A}" type="sibTrans" cxnId="{CEEC0293-4CA8-4DCA-ABFE-8A084D75FC56}">
      <dgm:prSet/>
      <dgm:spPr/>
      <dgm:t>
        <a:bodyPr/>
        <a:lstStyle/>
        <a:p>
          <a:endParaRPr lang="en-US"/>
        </a:p>
      </dgm:t>
    </dgm:pt>
    <dgm:pt modelId="{27153060-40AC-49E1-A8A8-04A7230EDF11}">
      <dgm:prSet phldrT="[Texto]"/>
      <dgm:spPr/>
      <dgm:t>
        <a:bodyPr/>
        <a:lstStyle/>
        <a:p>
          <a:r>
            <a:rPr lang="es-MX" dirty="0" smtClean="0"/>
            <a:t>Seguir trabajando con </a:t>
          </a:r>
          <a:r>
            <a:rPr lang="es-MX" dirty="0" err="1" smtClean="0"/>
            <a:t>Education</a:t>
          </a:r>
          <a:r>
            <a:rPr lang="es-MX" dirty="0" smtClean="0"/>
            <a:t> </a:t>
          </a:r>
          <a:r>
            <a:rPr lang="es-MX" dirty="0" err="1" smtClean="0"/>
            <a:t>for</a:t>
          </a:r>
          <a:r>
            <a:rPr lang="es-MX" dirty="0" smtClean="0"/>
            <a:t> </a:t>
          </a:r>
          <a:r>
            <a:rPr lang="es-MX" dirty="0" err="1" smtClean="0"/>
            <a:t>Peace</a:t>
          </a:r>
          <a:r>
            <a:rPr lang="es-MX" dirty="0" smtClean="0"/>
            <a:t> International en que den seminarios</a:t>
          </a:r>
          <a:endParaRPr lang="en-US" dirty="0"/>
        </a:p>
      </dgm:t>
    </dgm:pt>
    <dgm:pt modelId="{4676F8C1-17CA-4B81-8B8F-52981631E37C}" type="parTrans" cxnId="{5FE34280-F265-4333-A3BC-1AE0958DAD49}">
      <dgm:prSet/>
      <dgm:spPr/>
      <dgm:t>
        <a:bodyPr/>
        <a:lstStyle/>
        <a:p>
          <a:endParaRPr lang="en-US"/>
        </a:p>
      </dgm:t>
    </dgm:pt>
    <dgm:pt modelId="{7E9174EB-3BD3-4245-A02E-A3F1B9F9B6C5}" type="sibTrans" cxnId="{5FE34280-F265-4333-A3BC-1AE0958DAD49}">
      <dgm:prSet/>
      <dgm:spPr/>
      <dgm:t>
        <a:bodyPr/>
        <a:lstStyle/>
        <a:p>
          <a:endParaRPr lang="en-US"/>
        </a:p>
      </dgm:t>
    </dgm:pt>
    <dgm:pt modelId="{8C1006AF-734D-4A31-934C-855DCC071439}">
      <dgm:prSet phldrT="[Texto]"/>
      <dgm:spPr/>
      <dgm:t>
        <a:bodyPr/>
        <a:lstStyle/>
        <a:p>
          <a:r>
            <a:rPr lang="es-MX" dirty="0" smtClean="0"/>
            <a:t>Generar experiencia e instructores mexicanos de este tema.</a:t>
          </a:r>
          <a:endParaRPr lang="en-US" dirty="0"/>
        </a:p>
      </dgm:t>
    </dgm:pt>
    <dgm:pt modelId="{3E1C670C-86E1-4C99-8FFD-AF5A48AAA3BC}" type="parTrans" cxnId="{E107908D-7D74-41AF-B450-9913BE666BEE}">
      <dgm:prSet/>
      <dgm:spPr/>
      <dgm:t>
        <a:bodyPr/>
        <a:lstStyle/>
        <a:p>
          <a:endParaRPr lang="en-US"/>
        </a:p>
      </dgm:t>
    </dgm:pt>
    <dgm:pt modelId="{F2CB600F-D93E-4531-9CE2-05BA92E4271C}" type="sibTrans" cxnId="{E107908D-7D74-41AF-B450-9913BE666BEE}">
      <dgm:prSet/>
      <dgm:spPr/>
      <dgm:t>
        <a:bodyPr/>
        <a:lstStyle/>
        <a:p>
          <a:endParaRPr lang="en-US"/>
        </a:p>
      </dgm:t>
    </dgm:pt>
    <dgm:pt modelId="{5C9D587D-60D2-4CF1-849A-2B7C0CB9DAA9}" type="pres">
      <dgm:prSet presAssocID="{E6132643-D894-44B2-84F8-D650FEE042C5}" presName="linear" presStyleCnt="0">
        <dgm:presLayoutVars>
          <dgm:dir/>
          <dgm:resizeHandles val="exact"/>
        </dgm:presLayoutVars>
      </dgm:prSet>
      <dgm:spPr/>
      <dgm:t>
        <a:bodyPr/>
        <a:lstStyle/>
        <a:p>
          <a:endParaRPr lang="en-US"/>
        </a:p>
      </dgm:t>
    </dgm:pt>
    <dgm:pt modelId="{7457F2A6-F666-436F-9CA4-AA30DC82B6E9}" type="pres">
      <dgm:prSet presAssocID="{4194213C-0A76-4461-BFCC-B1941D7DD3AE}" presName="comp" presStyleCnt="0"/>
      <dgm:spPr/>
    </dgm:pt>
    <dgm:pt modelId="{146992DE-EA63-4236-9ABB-E227885520BA}" type="pres">
      <dgm:prSet presAssocID="{4194213C-0A76-4461-BFCC-B1941D7DD3AE}" presName="box" presStyleLbl="node1" presStyleIdx="0" presStyleCnt="3"/>
      <dgm:spPr/>
      <dgm:t>
        <a:bodyPr/>
        <a:lstStyle/>
        <a:p>
          <a:endParaRPr lang="en-US"/>
        </a:p>
      </dgm:t>
    </dgm:pt>
    <dgm:pt modelId="{9CF96156-C356-4394-9580-728494FD4D80}" type="pres">
      <dgm:prSet presAssocID="{4194213C-0A76-4461-BFCC-B1941D7DD3AE}" presName="img" presStyleLbl="fgImgPlace1" presStyleIdx="0" presStyleCnt="3" custLinFactNeighborX="1163" custLinFactNeighborY="2756"/>
      <dgm:spPr>
        <a:blipFill rotWithShape="1">
          <a:blip xmlns:r="http://schemas.openxmlformats.org/officeDocument/2006/relationships" r:embed="rId1"/>
          <a:stretch>
            <a:fillRect/>
          </a:stretch>
        </a:blipFill>
      </dgm:spPr>
    </dgm:pt>
    <dgm:pt modelId="{D35BB95F-92B9-4EAC-8D97-22218D896B7F}" type="pres">
      <dgm:prSet presAssocID="{4194213C-0A76-4461-BFCC-B1941D7DD3AE}" presName="text" presStyleLbl="node1" presStyleIdx="0" presStyleCnt="3">
        <dgm:presLayoutVars>
          <dgm:bulletEnabled val="1"/>
        </dgm:presLayoutVars>
      </dgm:prSet>
      <dgm:spPr/>
      <dgm:t>
        <a:bodyPr/>
        <a:lstStyle/>
        <a:p>
          <a:endParaRPr lang="en-US"/>
        </a:p>
      </dgm:t>
    </dgm:pt>
    <dgm:pt modelId="{E30BB0CF-7F25-4CAD-89D0-E4FE1281A290}" type="pres">
      <dgm:prSet presAssocID="{55FDAA77-6F98-4A52-A4B3-D1D858EDD9DB}" presName="spacer" presStyleCnt="0"/>
      <dgm:spPr/>
    </dgm:pt>
    <dgm:pt modelId="{C5ED3FD4-D892-40FE-8756-A82466042C70}" type="pres">
      <dgm:prSet presAssocID="{6BAE0320-B123-406A-B311-C8821CA24A91}" presName="comp" presStyleCnt="0"/>
      <dgm:spPr/>
    </dgm:pt>
    <dgm:pt modelId="{B8F89C95-088C-47FA-97D4-9454C90DC668}" type="pres">
      <dgm:prSet presAssocID="{6BAE0320-B123-406A-B311-C8821CA24A91}" presName="box" presStyleLbl="node1" presStyleIdx="1" presStyleCnt="3"/>
      <dgm:spPr/>
      <dgm:t>
        <a:bodyPr/>
        <a:lstStyle/>
        <a:p>
          <a:endParaRPr lang="en-US"/>
        </a:p>
      </dgm:t>
    </dgm:pt>
    <dgm:pt modelId="{8D972CBF-28F9-4305-B268-6135D52FDF08}" type="pres">
      <dgm:prSet presAssocID="{6BAE0320-B123-406A-B311-C8821CA24A91}" presName="img" presStyleLbl="fgImgPlace1" presStyleIdx="1" presStyleCnt="3"/>
      <dgm:spPr>
        <a:blipFill rotWithShape="1">
          <a:blip xmlns:r="http://schemas.openxmlformats.org/officeDocument/2006/relationships" r:embed="rId2"/>
          <a:stretch>
            <a:fillRect/>
          </a:stretch>
        </a:blipFill>
      </dgm:spPr>
      <dgm:t>
        <a:bodyPr/>
        <a:lstStyle/>
        <a:p>
          <a:endParaRPr lang="en-US"/>
        </a:p>
      </dgm:t>
    </dgm:pt>
    <dgm:pt modelId="{540559B2-C00B-483B-B927-D347FF21D8DA}" type="pres">
      <dgm:prSet presAssocID="{6BAE0320-B123-406A-B311-C8821CA24A91}" presName="text" presStyleLbl="node1" presStyleIdx="1" presStyleCnt="3">
        <dgm:presLayoutVars>
          <dgm:bulletEnabled val="1"/>
        </dgm:presLayoutVars>
      </dgm:prSet>
      <dgm:spPr/>
      <dgm:t>
        <a:bodyPr/>
        <a:lstStyle/>
        <a:p>
          <a:endParaRPr lang="en-US"/>
        </a:p>
      </dgm:t>
    </dgm:pt>
    <dgm:pt modelId="{14D603EF-D540-43F5-8904-A1CE69C25577}" type="pres">
      <dgm:prSet presAssocID="{3154E06E-A181-43E8-BB78-ADC588EF651E}" presName="spacer" presStyleCnt="0"/>
      <dgm:spPr/>
    </dgm:pt>
    <dgm:pt modelId="{5D900B90-566C-44D6-A6D1-B2BFA2FB0CAE}" type="pres">
      <dgm:prSet presAssocID="{3FEC881D-CBA8-4C6F-8980-72D66C9417A4}" presName="comp" presStyleCnt="0"/>
      <dgm:spPr/>
    </dgm:pt>
    <dgm:pt modelId="{BEB1494D-BE53-44D7-8A77-BA4B425B3662}" type="pres">
      <dgm:prSet presAssocID="{3FEC881D-CBA8-4C6F-8980-72D66C9417A4}" presName="box" presStyleLbl="node1" presStyleIdx="2" presStyleCnt="3"/>
      <dgm:spPr/>
      <dgm:t>
        <a:bodyPr/>
        <a:lstStyle/>
        <a:p>
          <a:endParaRPr lang="en-US"/>
        </a:p>
      </dgm:t>
    </dgm:pt>
    <dgm:pt modelId="{B9AA19AC-38DE-489D-B5F3-3FA1E9218994}" type="pres">
      <dgm:prSet presAssocID="{3FEC881D-CBA8-4C6F-8980-72D66C9417A4}" presName="img"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9000" b="-9000"/>
          </a:stretch>
        </a:blipFill>
      </dgm:spPr>
      <dgm:t>
        <a:bodyPr/>
        <a:lstStyle/>
        <a:p>
          <a:endParaRPr lang="en-US"/>
        </a:p>
      </dgm:t>
    </dgm:pt>
    <dgm:pt modelId="{026C82ED-B194-45F1-A62F-3F7CF8E67F7B}" type="pres">
      <dgm:prSet presAssocID="{3FEC881D-CBA8-4C6F-8980-72D66C9417A4}" presName="text" presStyleLbl="node1" presStyleIdx="2" presStyleCnt="3">
        <dgm:presLayoutVars>
          <dgm:bulletEnabled val="1"/>
        </dgm:presLayoutVars>
      </dgm:prSet>
      <dgm:spPr/>
      <dgm:t>
        <a:bodyPr/>
        <a:lstStyle/>
        <a:p>
          <a:endParaRPr lang="en-US"/>
        </a:p>
      </dgm:t>
    </dgm:pt>
  </dgm:ptLst>
  <dgm:cxnLst>
    <dgm:cxn modelId="{11C59D7A-8495-4802-99EA-6376E08AAA81}" type="presOf" srcId="{51DD5493-0DFD-41F4-B6FA-0F991800365C}" destId="{146992DE-EA63-4236-9ABB-E227885520BA}" srcOrd="0" destOrd="4" presId="urn:microsoft.com/office/officeart/2005/8/layout/vList4"/>
    <dgm:cxn modelId="{9AD68C63-2055-4D0A-B692-F8468DD68EBE}" type="presOf" srcId="{3D0D4D22-5C2C-47F1-BD77-7141024111FC}" destId="{540559B2-C00B-483B-B927-D347FF21D8DA}" srcOrd="1" destOrd="4" presId="urn:microsoft.com/office/officeart/2005/8/layout/vList4"/>
    <dgm:cxn modelId="{FBFB5E22-23EE-4F73-A72B-810779CB4D34}" type="presOf" srcId="{27153060-40AC-49E1-A8A8-04A7230EDF11}" destId="{D35BB95F-92B9-4EAC-8D97-22218D896B7F}" srcOrd="1" destOrd="2" presId="urn:microsoft.com/office/officeart/2005/8/layout/vList4"/>
    <dgm:cxn modelId="{D5886170-B4FB-49D8-A6B8-A998DFB386C4}" type="presOf" srcId="{0BF35542-FA41-4EAC-8045-814B7F4C7E47}" destId="{BEB1494D-BE53-44D7-8A77-BA4B425B3662}" srcOrd="0" destOrd="1" presId="urn:microsoft.com/office/officeart/2005/8/layout/vList4"/>
    <dgm:cxn modelId="{60806BF5-5D55-47A5-8593-DA6BAAEE9393}" type="presOf" srcId="{BAE4C23D-C693-4692-A8A6-1855304D3CBE}" destId="{026C82ED-B194-45F1-A62F-3F7CF8E67F7B}" srcOrd="1" destOrd="5" presId="urn:microsoft.com/office/officeart/2005/8/layout/vList4"/>
    <dgm:cxn modelId="{F02DD245-52AA-46A9-99FD-D15D61347E19}" type="presOf" srcId="{BAE4C23D-C693-4692-A8A6-1855304D3CBE}" destId="{BEB1494D-BE53-44D7-8A77-BA4B425B3662}" srcOrd="0" destOrd="5" presId="urn:microsoft.com/office/officeart/2005/8/layout/vList4"/>
    <dgm:cxn modelId="{F554CC40-AAA5-485E-AFAB-9D95F5D725F2}" type="presOf" srcId="{6BAE0320-B123-406A-B311-C8821CA24A91}" destId="{B8F89C95-088C-47FA-97D4-9454C90DC668}" srcOrd="0" destOrd="0" presId="urn:microsoft.com/office/officeart/2005/8/layout/vList4"/>
    <dgm:cxn modelId="{1FFA2232-F6A1-4D41-93DF-DCB71B3AC4BE}" srcId="{3FEC881D-CBA8-4C6F-8980-72D66C9417A4}" destId="{0BF35542-FA41-4EAC-8045-814B7F4C7E47}" srcOrd="0" destOrd="0" parTransId="{AF204243-CB86-49C4-A7FE-5FA3ACB5917D}" sibTransId="{EDB78213-C044-46C9-B587-006CCBFF88BF}"/>
    <dgm:cxn modelId="{457F7075-51C0-43E6-A70E-35F057796C95}" srcId="{E6132643-D894-44B2-84F8-D650FEE042C5}" destId="{4194213C-0A76-4461-BFCC-B1941D7DD3AE}" srcOrd="0" destOrd="0" parTransId="{7543FCCA-08B0-4BD6-BE0C-11FAC92442A0}" sibTransId="{55FDAA77-6F98-4A52-A4B3-D1D858EDD9DB}"/>
    <dgm:cxn modelId="{8821E9BA-DD08-4EA3-B3CC-A935FE1B934A}" srcId="{3FEC881D-CBA8-4C6F-8980-72D66C9417A4}" destId="{09161986-8595-43AD-A353-E076D3FDA758}" srcOrd="1" destOrd="0" parTransId="{528B604D-A28A-480F-9FF7-A46749F61313}" sibTransId="{0D2A5396-2E20-4538-8AC6-0707DAD76527}"/>
    <dgm:cxn modelId="{15CA3069-48AD-46B0-930B-8262195F6A6E}" type="presOf" srcId="{0D3FE045-A74B-4807-8CE7-48A5CAD7B1B8}" destId="{146992DE-EA63-4236-9ABB-E227885520BA}" srcOrd="0" destOrd="5" presId="urn:microsoft.com/office/officeart/2005/8/layout/vList4"/>
    <dgm:cxn modelId="{67BB96A8-0767-4327-95A0-7E89F1C1BF08}" type="presOf" srcId="{50419E77-A16C-4C11-BAAE-20CA7963366E}" destId="{D35BB95F-92B9-4EAC-8D97-22218D896B7F}" srcOrd="1" destOrd="3" presId="urn:microsoft.com/office/officeart/2005/8/layout/vList4"/>
    <dgm:cxn modelId="{E107908D-7D74-41AF-B450-9913BE666BEE}" srcId="{3FEC881D-CBA8-4C6F-8980-72D66C9417A4}" destId="{8C1006AF-734D-4A31-934C-855DCC071439}" srcOrd="3" destOrd="0" parTransId="{3E1C670C-86E1-4C99-8FFD-AF5A48AAA3BC}" sibTransId="{F2CB600F-D93E-4531-9CE2-05BA92E4271C}"/>
    <dgm:cxn modelId="{8ECF1F37-9D51-4803-90C7-6B94664BFBBE}" type="presOf" srcId="{D00AB73D-54E3-45CC-9308-21C83A1A291E}" destId="{B8F89C95-088C-47FA-97D4-9454C90DC668}" srcOrd="0" destOrd="2" presId="urn:microsoft.com/office/officeart/2005/8/layout/vList4"/>
    <dgm:cxn modelId="{9E869AEC-A21B-4324-AD41-9061A0AF3358}" type="presOf" srcId="{0BF35542-FA41-4EAC-8045-814B7F4C7E47}" destId="{026C82ED-B194-45F1-A62F-3F7CF8E67F7B}" srcOrd="1" destOrd="1" presId="urn:microsoft.com/office/officeart/2005/8/layout/vList4"/>
    <dgm:cxn modelId="{A77BC067-AA37-41EF-B118-43F7C6666C33}" srcId="{E6132643-D894-44B2-84F8-D650FEE042C5}" destId="{3FEC881D-CBA8-4C6F-8980-72D66C9417A4}" srcOrd="2" destOrd="0" parTransId="{5F22C6A7-2BB2-47CF-82F9-FE3169FFEB98}" sibTransId="{2ED24AFC-030B-4629-90D8-239607177EF5}"/>
    <dgm:cxn modelId="{5C4220D8-B701-4904-9CF3-422B4A5C0473}" type="presOf" srcId="{09161986-8595-43AD-A353-E076D3FDA758}" destId="{BEB1494D-BE53-44D7-8A77-BA4B425B3662}" srcOrd="0" destOrd="2" presId="urn:microsoft.com/office/officeart/2005/8/layout/vList4"/>
    <dgm:cxn modelId="{C6F828D0-7B6F-4833-BD43-540D56106AD5}" type="presOf" srcId="{8C1006AF-734D-4A31-934C-855DCC071439}" destId="{026C82ED-B194-45F1-A62F-3F7CF8E67F7B}" srcOrd="1" destOrd="4" presId="urn:microsoft.com/office/officeart/2005/8/layout/vList4"/>
    <dgm:cxn modelId="{A2D2392F-AA58-4C69-A539-62303CC8D871}" type="presOf" srcId="{4194213C-0A76-4461-BFCC-B1941D7DD3AE}" destId="{D35BB95F-92B9-4EAC-8D97-22218D896B7F}" srcOrd="1" destOrd="0" presId="urn:microsoft.com/office/officeart/2005/8/layout/vList4"/>
    <dgm:cxn modelId="{613599E8-65EE-40CD-983E-5A2EB2AEC438}" type="presOf" srcId="{599AB5A8-6F9C-4354-9A0C-2C5D76B54EBD}" destId="{540559B2-C00B-483B-B927-D347FF21D8DA}" srcOrd="1" destOrd="1" presId="urn:microsoft.com/office/officeart/2005/8/layout/vList4"/>
    <dgm:cxn modelId="{2529C2D2-80E0-43DE-A0AE-849462634056}" srcId="{4194213C-0A76-4461-BFCC-B1941D7DD3AE}" destId="{51DD5493-0DFD-41F4-B6FA-0F991800365C}" srcOrd="3" destOrd="0" parTransId="{37F9D00D-BC00-4BD6-9F31-99D0F1405475}" sibTransId="{610DF330-1B15-45F7-BE8E-1A7633A03AD7}"/>
    <dgm:cxn modelId="{717A8D6F-1997-4F70-AAEE-2B4F6B285DB0}" srcId="{4194213C-0A76-4461-BFCC-B1941D7DD3AE}" destId="{AD6FA83C-38DC-43A1-A81F-1A42664356D9}" srcOrd="0" destOrd="0" parTransId="{2BE24FFB-F9DE-419E-9770-E9C727735F2C}" sibTransId="{670AA2D8-2CAD-4F8C-9050-62DDE3A54308}"/>
    <dgm:cxn modelId="{04BD3A92-BEBA-4337-8010-F041EE443C08}" type="presOf" srcId="{E6132643-D894-44B2-84F8-D650FEE042C5}" destId="{5C9D587D-60D2-4CF1-849A-2B7C0CB9DAA9}" srcOrd="0" destOrd="0" presId="urn:microsoft.com/office/officeart/2005/8/layout/vList4"/>
    <dgm:cxn modelId="{45EB2EA3-6811-4EEF-83B0-8A3A7DBC5E91}" type="presOf" srcId="{50419E77-A16C-4C11-BAAE-20CA7963366E}" destId="{146992DE-EA63-4236-9ABB-E227885520BA}" srcOrd="0" destOrd="3" presId="urn:microsoft.com/office/officeart/2005/8/layout/vList4"/>
    <dgm:cxn modelId="{0F9A4A88-5E9A-4F28-90C0-03B148320DFA}" type="presOf" srcId="{0D3FE045-A74B-4807-8CE7-48A5CAD7B1B8}" destId="{D35BB95F-92B9-4EAC-8D97-22218D896B7F}" srcOrd="1" destOrd="5" presId="urn:microsoft.com/office/officeart/2005/8/layout/vList4"/>
    <dgm:cxn modelId="{EECC0872-E5B0-4923-8374-09B4DAFC7AAC}" type="presOf" srcId="{4194213C-0A76-4461-BFCC-B1941D7DD3AE}" destId="{146992DE-EA63-4236-9ABB-E227885520BA}" srcOrd="0" destOrd="0" presId="urn:microsoft.com/office/officeart/2005/8/layout/vList4"/>
    <dgm:cxn modelId="{A17335D6-F975-42CC-AC04-B973E4875076}" type="presOf" srcId="{3FEC881D-CBA8-4C6F-8980-72D66C9417A4}" destId="{026C82ED-B194-45F1-A62F-3F7CF8E67F7B}" srcOrd="1" destOrd="0" presId="urn:microsoft.com/office/officeart/2005/8/layout/vList4"/>
    <dgm:cxn modelId="{BDF76AB1-F65D-4587-9D90-E74690549742}" type="presOf" srcId="{51DD5493-0DFD-41F4-B6FA-0F991800365C}" destId="{D35BB95F-92B9-4EAC-8D97-22218D896B7F}" srcOrd="1" destOrd="4" presId="urn:microsoft.com/office/officeart/2005/8/layout/vList4"/>
    <dgm:cxn modelId="{273A1F66-F753-4ECF-A4F6-2597B8B3745D}" srcId="{6BAE0320-B123-406A-B311-C8821CA24A91}" destId="{D00AB73D-54E3-45CC-9308-21C83A1A291E}" srcOrd="1" destOrd="0" parTransId="{2CA722F9-263D-46CA-BA7E-88C90448BD43}" sibTransId="{98DC1B92-FAA6-46C5-B6F8-FD8A844AE445}"/>
    <dgm:cxn modelId="{CEEC0293-4CA8-4DCA-ABFE-8A084D75FC56}" srcId="{3FEC881D-CBA8-4C6F-8980-72D66C9417A4}" destId="{260F2DAA-08A2-4B1E-B37A-1CB648BCA00D}" srcOrd="2" destOrd="0" parTransId="{7219C713-16B1-4450-8149-D8E495475CB2}" sibTransId="{378F9411-4292-4D07-AA81-AAB758543C1A}"/>
    <dgm:cxn modelId="{7068CDF9-969B-4E17-92FB-10A9BE953E99}" type="presOf" srcId="{8C1006AF-734D-4A31-934C-855DCC071439}" destId="{BEB1494D-BE53-44D7-8A77-BA4B425B3662}" srcOrd="0" destOrd="4" presId="urn:microsoft.com/office/officeart/2005/8/layout/vList4"/>
    <dgm:cxn modelId="{E35079F7-F28C-4514-9C2A-D56CF92C3AF4}" type="presOf" srcId="{260F2DAA-08A2-4B1E-B37A-1CB648BCA00D}" destId="{026C82ED-B194-45F1-A62F-3F7CF8E67F7B}" srcOrd="1" destOrd="3" presId="urn:microsoft.com/office/officeart/2005/8/layout/vList4"/>
    <dgm:cxn modelId="{0C3FCE19-07C2-4BC2-B0EF-4089BD48DB2E}" type="presOf" srcId="{599AB5A8-6F9C-4354-9A0C-2C5D76B54EBD}" destId="{B8F89C95-088C-47FA-97D4-9454C90DC668}" srcOrd="0" destOrd="1" presId="urn:microsoft.com/office/officeart/2005/8/layout/vList4"/>
    <dgm:cxn modelId="{3B2E2781-3332-4514-B34B-108FDC891C74}" type="presOf" srcId="{1C3474F4-BC62-4E2A-AD26-DFA1D47A0C80}" destId="{B8F89C95-088C-47FA-97D4-9454C90DC668}" srcOrd="0" destOrd="5" presId="urn:microsoft.com/office/officeart/2005/8/layout/vList4"/>
    <dgm:cxn modelId="{AE86430F-B494-4AB4-A3FE-22073B5E7BEA}" type="presOf" srcId="{09161986-8595-43AD-A353-E076D3FDA758}" destId="{026C82ED-B194-45F1-A62F-3F7CF8E67F7B}" srcOrd="1" destOrd="2" presId="urn:microsoft.com/office/officeart/2005/8/layout/vList4"/>
    <dgm:cxn modelId="{D11800CB-5CBD-40F4-A141-17BB0149603B}" srcId="{6BAE0320-B123-406A-B311-C8821CA24A91}" destId="{1C3474F4-BC62-4E2A-AD26-DFA1D47A0C80}" srcOrd="4" destOrd="0" parTransId="{6A247660-E856-4186-B613-8B885068A185}" sibTransId="{C190058E-EC2E-44D0-9079-833B6841A76E}"/>
    <dgm:cxn modelId="{51A180DF-4D90-4040-B4F5-0646A3776F4B}" type="presOf" srcId="{1C3474F4-BC62-4E2A-AD26-DFA1D47A0C80}" destId="{540559B2-C00B-483B-B927-D347FF21D8DA}" srcOrd="1" destOrd="5" presId="urn:microsoft.com/office/officeart/2005/8/layout/vList4"/>
    <dgm:cxn modelId="{1590B653-EBCB-48EC-8740-8821A43646C7}" type="presOf" srcId="{AD6FA83C-38DC-43A1-A81F-1A42664356D9}" destId="{146992DE-EA63-4236-9ABB-E227885520BA}" srcOrd="0" destOrd="1" presId="urn:microsoft.com/office/officeart/2005/8/layout/vList4"/>
    <dgm:cxn modelId="{6570FB1B-A61E-4C41-9A21-A79DEF18062F}" type="presOf" srcId="{3D0D4D22-5C2C-47F1-BD77-7141024111FC}" destId="{B8F89C95-088C-47FA-97D4-9454C90DC668}" srcOrd="0" destOrd="4" presId="urn:microsoft.com/office/officeart/2005/8/layout/vList4"/>
    <dgm:cxn modelId="{28CB4AB7-7C63-4E20-BF32-96A8021095A8}" srcId="{4194213C-0A76-4461-BFCC-B1941D7DD3AE}" destId="{50419E77-A16C-4C11-BAAE-20CA7963366E}" srcOrd="2" destOrd="0" parTransId="{F22F6DEE-FC0C-4AD3-B3C3-C6EC50E78E5E}" sibTransId="{A3EA60E6-C3E3-4C00-9170-0A2693B495C4}"/>
    <dgm:cxn modelId="{B2694A8D-4F03-4CB1-9CE1-02B5A6DDEB87}" type="presOf" srcId="{C4D74A50-86B8-494C-B992-474E995CC16A}" destId="{B8F89C95-088C-47FA-97D4-9454C90DC668}" srcOrd="0" destOrd="3" presId="urn:microsoft.com/office/officeart/2005/8/layout/vList4"/>
    <dgm:cxn modelId="{E3692568-48BC-41F6-A3EC-0AA6B8ECC39A}" srcId="{6BAE0320-B123-406A-B311-C8821CA24A91}" destId="{599AB5A8-6F9C-4354-9A0C-2C5D76B54EBD}" srcOrd="0" destOrd="0" parTransId="{730142D0-0C39-43F3-B8A3-6994D3B192F4}" sibTransId="{9D8B986F-EE73-4B48-912A-B1649DC073E8}"/>
    <dgm:cxn modelId="{742F53C5-FED9-4A77-BEC6-76701C36FFA2}" type="presOf" srcId="{AD6FA83C-38DC-43A1-A81F-1A42664356D9}" destId="{D35BB95F-92B9-4EAC-8D97-22218D896B7F}" srcOrd="1" destOrd="1" presId="urn:microsoft.com/office/officeart/2005/8/layout/vList4"/>
    <dgm:cxn modelId="{F1472640-7DC4-4F43-B4D1-043DAC842B3F}" type="presOf" srcId="{260F2DAA-08A2-4B1E-B37A-1CB648BCA00D}" destId="{BEB1494D-BE53-44D7-8A77-BA4B425B3662}" srcOrd="0" destOrd="3" presId="urn:microsoft.com/office/officeart/2005/8/layout/vList4"/>
    <dgm:cxn modelId="{7C2715E0-EC59-4CA5-B3E5-5D446564F789}" srcId="{6BAE0320-B123-406A-B311-C8821CA24A91}" destId="{3D0D4D22-5C2C-47F1-BD77-7141024111FC}" srcOrd="3" destOrd="0" parTransId="{E1832927-A156-483D-AB45-72F528A31210}" sibTransId="{76EED7C9-AA91-41F4-BF39-7847A3438D0E}"/>
    <dgm:cxn modelId="{DD054A13-0C49-4C51-B951-C638414675B1}" srcId="{4194213C-0A76-4461-BFCC-B1941D7DD3AE}" destId="{0D3FE045-A74B-4807-8CE7-48A5CAD7B1B8}" srcOrd="4" destOrd="0" parTransId="{8AA29831-9A48-45AA-937B-AFC4464E5E2F}" sibTransId="{5D663D1F-98D8-4E93-8AEC-B5CAF4516338}"/>
    <dgm:cxn modelId="{79070B4B-41CA-4C65-A7BC-4CC85594F73A}" type="presOf" srcId="{6BAE0320-B123-406A-B311-C8821CA24A91}" destId="{540559B2-C00B-483B-B927-D347FF21D8DA}" srcOrd="1" destOrd="0" presId="urn:microsoft.com/office/officeart/2005/8/layout/vList4"/>
    <dgm:cxn modelId="{C212F204-646F-4D64-8896-033D55AC99FC}" srcId="{3FEC881D-CBA8-4C6F-8980-72D66C9417A4}" destId="{BAE4C23D-C693-4692-A8A6-1855304D3CBE}" srcOrd="4" destOrd="0" parTransId="{9FF406C3-B446-45E1-9028-B34BF50FF61B}" sibTransId="{0BB76A97-2AB8-4E74-9DBC-489DB6D0C668}"/>
    <dgm:cxn modelId="{B0BBBF6C-BF42-4F57-8740-A443DFD5B330}" type="presOf" srcId="{C4D74A50-86B8-494C-B992-474E995CC16A}" destId="{540559B2-C00B-483B-B927-D347FF21D8DA}" srcOrd="1" destOrd="3" presId="urn:microsoft.com/office/officeart/2005/8/layout/vList4"/>
    <dgm:cxn modelId="{206796B4-B120-4D94-8BAC-30890BD90E7C}" type="presOf" srcId="{3FEC881D-CBA8-4C6F-8980-72D66C9417A4}" destId="{BEB1494D-BE53-44D7-8A77-BA4B425B3662}" srcOrd="0" destOrd="0" presId="urn:microsoft.com/office/officeart/2005/8/layout/vList4"/>
    <dgm:cxn modelId="{B831D3C2-990B-467B-B97C-4C98CB468920}" srcId="{E6132643-D894-44B2-84F8-D650FEE042C5}" destId="{6BAE0320-B123-406A-B311-C8821CA24A91}" srcOrd="1" destOrd="0" parTransId="{88BC3F96-194D-4103-92CC-57287BAD8351}" sibTransId="{3154E06E-A181-43E8-BB78-ADC588EF651E}"/>
    <dgm:cxn modelId="{C66F2667-F830-4F76-943A-AD1F2E8A74FF}" srcId="{6BAE0320-B123-406A-B311-C8821CA24A91}" destId="{C4D74A50-86B8-494C-B992-474E995CC16A}" srcOrd="2" destOrd="0" parTransId="{1AF3C18C-A749-436C-A271-8C70B07A146B}" sibTransId="{91376519-2ECF-4494-9FAC-16AA9E088B7C}"/>
    <dgm:cxn modelId="{5FE34280-F265-4333-A3BC-1AE0958DAD49}" srcId="{4194213C-0A76-4461-BFCC-B1941D7DD3AE}" destId="{27153060-40AC-49E1-A8A8-04A7230EDF11}" srcOrd="1" destOrd="0" parTransId="{4676F8C1-17CA-4B81-8B8F-52981631E37C}" sibTransId="{7E9174EB-3BD3-4245-A02E-A3F1B9F9B6C5}"/>
    <dgm:cxn modelId="{A834D144-10F6-43B0-8137-E987CB22A8F7}" type="presOf" srcId="{27153060-40AC-49E1-A8A8-04A7230EDF11}" destId="{146992DE-EA63-4236-9ABB-E227885520BA}" srcOrd="0" destOrd="2" presId="urn:microsoft.com/office/officeart/2005/8/layout/vList4"/>
    <dgm:cxn modelId="{62393BC6-47EF-42FC-BEB2-32995BF502D5}" type="presOf" srcId="{D00AB73D-54E3-45CC-9308-21C83A1A291E}" destId="{540559B2-C00B-483B-B927-D347FF21D8DA}" srcOrd="1" destOrd="2" presId="urn:microsoft.com/office/officeart/2005/8/layout/vList4"/>
    <dgm:cxn modelId="{BC5A37E7-1FE1-4BA9-B6CB-AE5736B07BD8}" type="presParOf" srcId="{5C9D587D-60D2-4CF1-849A-2B7C0CB9DAA9}" destId="{7457F2A6-F666-436F-9CA4-AA30DC82B6E9}" srcOrd="0" destOrd="0" presId="urn:microsoft.com/office/officeart/2005/8/layout/vList4"/>
    <dgm:cxn modelId="{88C5E6CA-7830-4C7D-8842-5A213393DA03}" type="presParOf" srcId="{7457F2A6-F666-436F-9CA4-AA30DC82B6E9}" destId="{146992DE-EA63-4236-9ABB-E227885520BA}" srcOrd="0" destOrd="0" presId="urn:microsoft.com/office/officeart/2005/8/layout/vList4"/>
    <dgm:cxn modelId="{E84F30E9-2386-4996-8621-825BF798AC4D}" type="presParOf" srcId="{7457F2A6-F666-436F-9CA4-AA30DC82B6E9}" destId="{9CF96156-C356-4394-9580-728494FD4D80}" srcOrd="1" destOrd="0" presId="urn:microsoft.com/office/officeart/2005/8/layout/vList4"/>
    <dgm:cxn modelId="{60925CB3-3AC6-4438-9924-CAB1BBE5F848}" type="presParOf" srcId="{7457F2A6-F666-436F-9CA4-AA30DC82B6E9}" destId="{D35BB95F-92B9-4EAC-8D97-22218D896B7F}" srcOrd="2" destOrd="0" presId="urn:microsoft.com/office/officeart/2005/8/layout/vList4"/>
    <dgm:cxn modelId="{D95B4DAE-3E18-4039-BA90-B67180B5424A}" type="presParOf" srcId="{5C9D587D-60D2-4CF1-849A-2B7C0CB9DAA9}" destId="{E30BB0CF-7F25-4CAD-89D0-E4FE1281A290}" srcOrd="1" destOrd="0" presId="urn:microsoft.com/office/officeart/2005/8/layout/vList4"/>
    <dgm:cxn modelId="{AE756BBD-90C5-4301-8853-52CCDD1B1A07}" type="presParOf" srcId="{5C9D587D-60D2-4CF1-849A-2B7C0CB9DAA9}" destId="{C5ED3FD4-D892-40FE-8756-A82466042C70}" srcOrd="2" destOrd="0" presId="urn:microsoft.com/office/officeart/2005/8/layout/vList4"/>
    <dgm:cxn modelId="{0E9984C5-B499-4356-8A74-29606C622FDE}" type="presParOf" srcId="{C5ED3FD4-D892-40FE-8756-A82466042C70}" destId="{B8F89C95-088C-47FA-97D4-9454C90DC668}" srcOrd="0" destOrd="0" presId="urn:microsoft.com/office/officeart/2005/8/layout/vList4"/>
    <dgm:cxn modelId="{928E950C-D9D3-4879-AB32-0A4649C528CD}" type="presParOf" srcId="{C5ED3FD4-D892-40FE-8756-A82466042C70}" destId="{8D972CBF-28F9-4305-B268-6135D52FDF08}" srcOrd="1" destOrd="0" presId="urn:microsoft.com/office/officeart/2005/8/layout/vList4"/>
    <dgm:cxn modelId="{3AF80689-9F4D-43C1-8792-B65B219959AF}" type="presParOf" srcId="{C5ED3FD4-D892-40FE-8756-A82466042C70}" destId="{540559B2-C00B-483B-B927-D347FF21D8DA}" srcOrd="2" destOrd="0" presId="urn:microsoft.com/office/officeart/2005/8/layout/vList4"/>
    <dgm:cxn modelId="{38D37609-E58F-4A4E-82D2-6C6E2134BC2B}" type="presParOf" srcId="{5C9D587D-60D2-4CF1-849A-2B7C0CB9DAA9}" destId="{14D603EF-D540-43F5-8904-A1CE69C25577}" srcOrd="3" destOrd="0" presId="urn:microsoft.com/office/officeart/2005/8/layout/vList4"/>
    <dgm:cxn modelId="{3FADC69C-C6EE-4C8B-A978-C1EEE53162F9}" type="presParOf" srcId="{5C9D587D-60D2-4CF1-849A-2B7C0CB9DAA9}" destId="{5D900B90-566C-44D6-A6D1-B2BFA2FB0CAE}" srcOrd="4" destOrd="0" presId="urn:microsoft.com/office/officeart/2005/8/layout/vList4"/>
    <dgm:cxn modelId="{0051C073-4407-471D-B8DF-7ADAA696FB74}" type="presParOf" srcId="{5D900B90-566C-44D6-A6D1-B2BFA2FB0CAE}" destId="{BEB1494D-BE53-44D7-8A77-BA4B425B3662}" srcOrd="0" destOrd="0" presId="urn:microsoft.com/office/officeart/2005/8/layout/vList4"/>
    <dgm:cxn modelId="{61D18B61-B1FB-4000-AC39-153F169F67F2}" type="presParOf" srcId="{5D900B90-566C-44D6-A6D1-B2BFA2FB0CAE}" destId="{B9AA19AC-38DE-489D-B5F3-3FA1E9218994}" srcOrd="1" destOrd="0" presId="urn:microsoft.com/office/officeart/2005/8/layout/vList4"/>
    <dgm:cxn modelId="{078A3966-7581-46DB-8B37-0F6E1D64DD4F}" type="presParOf" srcId="{5D900B90-566C-44D6-A6D1-B2BFA2FB0CAE}" destId="{026C82ED-B194-45F1-A62F-3F7CF8E67F7B}"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41D0DD-07D5-482C-8C1B-AE51354A7C8B}" type="doc">
      <dgm:prSet loTypeId="urn:microsoft.com/office/officeart/2005/8/layout/chevron1" loCatId="process" qsTypeId="urn:microsoft.com/office/officeart/2005/8/quickstyle/simple1" qsCatId="simple" csTypeId="urn:microsoft.com/office/officeart/2005/8/colors/colorful5" csCatId="colorful" phldr="1"/>
      <dgm:spPr/>
    </dgm:pt>
    <dgm:pt modelId="{EFB0B67B-3566-4D1E-9A7C-A112EDE316BA}">
      <dgm:prSet phldrT="[Texto]"/>
      <dgm:spPr/>
      <dgm:t>
        <a:bodyPr/>
        <a:lstStyle/>
        <a:p>
          <a:r>
            <a:rPr lang="es-MX" dirty="0" smtClean="0"/>
            <a:t>Etapa 0</a:t>
          </a:r>
          <a:endParaRPr lang="en-US" dirty="0"/>
        </a:p>
      </dgm:t>
    </dgm:pt>
    <dgm:pt modelId="{6CF74950-9EDD-472A-B9FB-114CB5F8D384}" type="parTrans" cxnId="{F16FF686-E47F-43E1-A321-D7959A357C7D}">
      <dgm:prSet/>
      <dgm:spPr/>
      <dgm:t>
        <a:bodyPr/>
        <a:lstStyle/>
        <a:p>
          <a:endParaRPr lang="en-US"/>
        </a:p>
      </dgm:t>
    </dgm:pt>
    <dgm:pt modelId="{236426F9-4044-4B80-8A77-CFEC48DCBE0C}" type="sibTrans" cxnId="{F16FF686-E47F-43E1-A321-D7959A357C7D}">
      <dgm:prSet/>
      <dgm:spPr/>
      <dgm:t>
        <a:bodyPr/>
        <a:lstStyle/>
        <a:p>
          <a:endParaRPr lang="en-US"/>
        </a:p>
      </dgm:t>
    </dgm:pt>
    <dgm:pt modelId="{9BF97751-2C5E-4EE4-BF6D-47D84F60558D}">
      <dgm:prSet phldrT="[Texto]"/>
      <dgm:spPr/>
      <dgm:t>
        <a:bodyPr/>
        <a:lstStyle/>
        <a:p>
          <a:r>
            <a:rPr lang="es-MX" dirty="0" smtClean="0"/>
            <a:t>Etapa 1</a:t>
          </a:r>
          <a:endParaRPr lang="en-US" dirty="0"/>
        </a:p>
      </dgm:t>
    </dgm:pt>
    <dgm:pt modelId="{73FA21D6-3F1A-475F-AE83-5D93D220789F}" type="parTrans" cxnId="{FED73619-AE81-45DE-AFA3-E4D6C7EE21F5}">
      <dgm:prSet/>
      <dgm:spPr/>
      <dgm:t>
        <a:bodyPr/>
        <a:lstStyle/>
        <a:p>
          <a:endParaRPr lang="en-US"/>
        </a:p>
      </dgm:t>
    </dgm:pt>
    <dgm:pt modelId="{90A2D0AD-E36F-4702-8426-973E22B104B7}" type="sibTrans" cxnId="{FED73619-AE81-45DE-AFA3-E4D6C7EE21F5}">
      <dgm:prSet/>
      <dgm:spPr/>
      <dgm:t>
        <a:bodyPr/>
        <a:lstStyle/>
        <a:p>
          <a:endParaRPr lang="en-US"/>
        </a:p>
      </dgm:t>
    </dgm:pt>
    <dgm:pt modelId="{35A1D8B8-C92A-4942-B511-446CD0119743}">
      <dgm:prSet phldrT="[Texto]"/>
      <dgm:spPr/>
      <dgm:t>
        <a:bodyPr/>
        <a:lstStyle/>
        <a:p>
          <a:r>
            <a:rPr lang="es-MX" dirty="0" smtClean="0"/>
            <a:t>Etapa 2</a:t>
          </a:r>
          <a:endParaRPr lang="en-US" dirty="0"/>
        </a:p>
      </dgm:t>
    </dgm:pt>
    <dgm:pt modelId="{F6874795-E4D2-43CF-AEE6-58A409BA4F8B}" type="parTrans" cxnId="{D4E78DEA-96DE-4F99-80E2-E85579AEDF89}">
      <dgm:prSet/>
      <dgm:spPr/>
      <dgm:t>
        <a:bodyPr/>
        <a:lstStyle/>
        <a:p>
          <a:endParaRPr lang="en-US"/>
        </a:p>
      </dgm:t>
    </dgm:pt>
    <dgm:pt modelId="{B41F6BDE-82AB-40EA-BCF1-7C14B85ABEB9}" type="sibTrans" cxnId="{D4E78DEA-96DE-4F99-80E2-E85579AEDF89}">
      <dgm:prSet/>
      <dgm:spPr/>
      <dgm:t>
        <a:bodyPr/>
        <a:lstStyle/>
        <a:p>
          <a:endParaRPr lang="en-US"/>
        </a:p>
      </dgm:t>
    </dgm:pt>
    <dgm:pt modelId="{3B582055-19D0-4840-9DE6-60445FFD9D86}">
      <dgm:prSet phldrT="[Texto]"/>
      <dgm:spPr/>
      <dgm:t>
        <a:bodyPr/>
        <a:lstStyle/>
        <a:p>
          <a:r>
            <a:rPr lang="es-MX" dirty="0" smtClean="0"/>
            <a:t>Etapa 3</a:t>
          </a:r>
          <a:endParaRPr lang="en-US" dirty="0"/>
        </a:p>
      </dgm:t>
    </dgm:pt>
    <dgm:pt modelId="{DBFE1521-FF34-4D6B-8F8C-6E4A6588563C}" type="parTrans" cxnId="{5C4721FB-D16C-4BB8-999B-6A02C61530A4}">
      <dgm:prSet/>
      <dgm:spPr/>
      <dgm:t>
        <a:bodyPr/>
        <a:lstStyle/>
        <a:p>
          <a:endParaRPr lang="en-US"/>
        </a:p>
      </dgm:t>
    </dgm:pt>
    <dgm:pt modelId="{57EB8C20-9EAE-43FF-A638-647C32606CD8}" type="sibTrans" cxnId="{5C4721FB-D16C-4BB8-999B-6A02C61530A4}">
      <dgm:prSet/>
      <dgm:spPr/>
      <dgm:t>
        <a:bodyPr/>
        <a:lstStyle/>
        <a:p>
          <a:endParaRPr lang="en-US"/>
        </a:p>
      </dgm:t>
    </dgm:pt>
    <dgm:pt modelId="{1D05F35B-551E-416F-9D5A-257F5E45F8D2}" type="pres">
      <dgm:prSet presAssocID="{A241D0DD-07D5-482C-8C1B-AE51354A7C8B}" presName="Name0" presStyleCnt="0">
        <dgm:presLayoutVars>
          <dgm:dir/>
          <dgm:animLvl val="lvl"/>
          <dgm:resizeHandles val="exact"/>
        </dgm:presLayoutVars>
      </dgm:prSet>
      <dgm:spPr/>
    </dgm:pt>
    <dgm:pt modelId="{34841598-0FBB-4F28-9C29-DC49B57A57CA}" type="pres">
      <dgm:prSet presAssocID="{EFB0B67B-3566-4D1E-9A7C-A112EDE316BA}" presName="parTxOnly" presStyleLbl="node1" presStyleIdx="0" presStyleCnt="4">
        <dgm:presLayoutVars>
          <dgm:chMax val="0"/>
          <dgm:chPref val="0"/>
          <dgm:bulletEnabled val="1"/>
        </dgm:presLayoutVars>
      </dgm:prSet>
      <dgm:spPr/>
    </dgm:pt>
    <dgm:pt modelId="{D170B53F-668B-45AA-8854-9CD7D5EE0483}" type="pres">
      <dgm:prSet presAssocID="{236426F9-4044-4B80-8A77-CFEC48DCBE0C}" presName="parTxOnlySpace" presStyleCnt="0"/>
      <dgm:spPr/>
    </dgm:pt>
    <dgm:pt modelId="{0D8D3F8C-ECFF-4AFD-B7AE-3825D89AEC95}" type="pres">
      <dgm:prSet presAssocID="{9BF97751-2C5E-4EE4-BF6D-47D84F60558D}" presName="parTxOnly" presStyleLbl="node1" presStyleIdx="1" presStyleCnt="4">
        <dgm:presLayoutVars>
          <dgm:chMax val="0"/>
          <dgm:chPref val="0"/>
          <dgm:bulletEnabled val="1"/>
        </dgm:presLayoutVars>
      </dgm:prSet>
      <dgm:spPr/>
    </dgm:pt>
    <dgm:pt modelId="{2B55E4B2-557F-45AB-BD41-E5BD0AA77A77}" type="pres">
      <dgm:prSet presAssocID="{90A2D0AD-E36F-4702-8426-973E22B104B7}" presName="parTxOnlySpace" presStyleCnt="0"/>
      <dgm:spPr/>
    </dgm:pt>
    <dgm:pt modelId="{9B362D83-1FDB-49A0-B5A1-DB5311389B55}" type="pres">
      <dgm:prSet presAssocID="{35A1D8B8-C92A-4942-B511-446CD0119743}" presName="parTxOnly" presStyleLbl="node1" presStyleIdx="2" presStyleCnt="4">
        <dgm:presLayoutVars>
          <dgm:chMax val="0"/>
          <dgm:chPref val="0"/>
          <dgm:bulletEnabled val="1"/>
        </dgm:presLayoutVars>
      </dgm:prSet>
      <dgm:spPr/>
    </dgm:pt>
    <dgm:pt modelId="{2A9A1E5B-0A6E-45AC-A6A1-FB54BB28853B}" type="pres">
      <dgm:prSet presAssocID="{B41F6BDE-82AB-40EA-BCF1-7C14B85ABEB9}" presName="parTxOnlySpace" presStyleCnt="0"/>
      <dgm:spPr/>
    </dgm:pt>
    <dgm:pt modelId="{6F26231E-026D-44D3-9516-063583F62B96}" type="pres">
      <dgm:prSet presAssocID="{3B582055-19D0-4840-9DE6-60445FFD9D86}" presName="parTxOnly" presStyleLbl="node1" presStyleIdx="3" presStyleCnt="4">
        <dgm:presLayoutVars>
          <dgm:chMax val="0"/>
          <dgm:chPref val="0"/>
          <dgm:bulletEnabled val="1"/>
        </dgm:presLayoutVars>
      </dgm:prSet>
      <dgm:spPr/>
    </dgm:pt>
  </dgm:ptLst>
  <dgm:cxnLst>
    <dgm:cxn modelId="{FED73619-AE81-45DE-AFA3-E4D6C7EE21F5}" srcId="{A241D0DD-07D5-482C-8C1B-AE51354A7C8B}" destId="{9BF97751-2C5E-4EE4-BF6D-47D84F60558D}" srcOrd="1" destOrd="0" parTransId="{73FA21D6-3F1A-475F-AE83-5D93D220789F}" sibTransId="{90A2D0AD-E36F-4702-8426-973E22B104B7}"/>
    <dgm:cxn modelId="{D4E78DEA-96DE-4F99-80E2-E85579AEDF89}" srcId="{A241D0DD-07D5-482C-8C1B-AE51354A7C8B}" destId="{35A1D8B8-C92A-4942-B511-446CD0119743}" srcOrd="2" destOrd="0" parTransId="{F6874795-E4D2-43CF-AEE6-58A409BA4F8B}" sibTransId="{B41F6BDE-82AB-40EA-BCF1-7C14B85ABEB9}"/>
    <dgm:cxn modelId="{F16FF686-E47F-43E1-A321-D7959A357C7D}" srcId="{A241D0DD-07D5-482C-8C1B-AE51354A7C8B}" destId="{EFB0B67B-3566-4D1E-9A7C-A112EDE316BA}" srcOrd="0" destOrd="0" parTransId="{6CF74950-9EDD-472A-B9FB-114CB5F8D384}" sibTransId="{236426F9-4044-4B80-8A77-CFEC48DCBE0C}"/>
    <dgm:cxn modelId="{4CA14868-C535-4497-92C8-3F9CE1DE55CE}" type="presOf" srcId="{EFB0B67B-3566-4D1E-9A7C-A112EDE316BA}" destId="{34841598-0FBB-4F28-9C29-DC49B57A57CA}" srcOrd="0" destOrd="0" presId="urn:microsoft.com/office/officeart/2005/8/layout/chevron1"/>
    <dgm:cxn modelId="{E9B0295F-2C08-4A8A-A828-FFE465DB52AB}" type="presOf" srcId="{A241D0DD-07D5-482C-8C1B-AE51354A7C8B}" destId="{1D05F35B-551E-416F-9D5A-257F5E45F8D2}" srcOrd="0" destOrd="0" presId="urn:microsoft.com/office/officeart/2005/8/layout/chevron1"/>
    <dgm:cxn modelId="{5C4721FB-D16C-4BB8-999B-6A02C61530A4}" srcId="{A241D0DD-07D5-482C-8C1B-AE51354A7C8B}" destId="{3B582055-19D0-4840-9DE6-60445FFD9D86}" srcOrd="3" destOrd="0" parTransId="{DBFE1521-FF34-4D6B-8F8C-6E4A6588563C}" sibTransId="{57EB8C20-9EAE-43FF-A638-647C32606CD8}"/>
    <dgm:cxn modelId="{9783D83D-8C87-421A-B4AA-48C9D59F8A25}" type="presOf" srcId="{35A1D8B8-C92A-4942-B511-446CD0119743}" destId="{9B362D83-1FDB-49A0-B5A1-DB5311389B55}" srcOrd="0" destOrd="0" presId="urn:microsoft.com/office/officeart/2005/8/layout/chevron1"/>
    <dgm:cxn modelId="{605B1986-491A-479A-843D-A700B3FBE696}" type="presOf" srcId="{3B582055-19D0-4840-9DE6-60445FFD9D86}" destId="{6F26231E-026D-44D3-9516-063583F62B96}" srcOrd="0" destOrd="0" presId="urn:microsoft.com/office/officeart/2005/8/layout/chevron1"/>
    <dgm:cxn modelId="{E4C5815B-A599-4EAD-915F-D9AF0F43339F}" type="presOf" srcId="{9BF97751-2C5E-4EE4-BF6D-47D84F60558D}" destId="{0D8D3F8C-ECFF-4AFD-B7AE-3825D89AEC95}" srcOrd="0" destOrd="0" presId="urn:microsoft.com/office/officeart/2005/8/layout/chevron1"/>
    <dgm:cxn modelId="{7F74D455-BA06-477A-A3D8-7B4BC1967698}" type="presParOf" srcId="{1D05F35B-551E-416F-9D5A-257F5E45F8D2}" destId="{34841598-0FBB-4F28-9C29-DC49B57A57CA}" srcOrd="0" destOrd="0" presId="urn:microsoft.com/office/officeart/2005/8/layout/chevron1"/>
    <dgm:cxn modelId="{5D65E739-71C2-4736-B521-8F31DAF4C467}" type="presParOf" srcId="{1D05F35B-551E-416F-9D5A-257F5E45F8D2}" destId="{D170B53F-668B-45AA-8854-9CD7D5EE0483}" srcOrd="1" destOrd="0" presId="urn:microsoft.com/office/officeart/2005/8/layout/chevron1"/>
    <dgm:cxn modelId="{D4190596-FB88-4927-BD42-976FD7BDC038}" type="presParOf" srcId="{1D05F35B-551E-416F-9D5A-257F5E45F8D2}" destId="{0D8D3F8C-ECFF-4AFD-B7AE-3825D89AEC95}" srcOrd="2" destOrd="0" presId="urn:microsoft.com/office/officeart/2005/8/layout/chevron1"/>
    <dgm:cxn modelId="{D0A567AE-CF9A-4BA3-B96B-AD793671B2AF}" type="presParOf" srcId="{1D05F35B-551E-416F-9D5A-257F5E45F8D2}" destId="{2B55E4B2-557F-45AB-BD41-E5BD0AA77A77}" srcOrd="3" destOrd="0" presId="urn:microsoft.com/office/officeart/2005/8/layout/chevron1"/>
    <dgm:cxn modelId="{F27AA7BB-8390-4E26-A96F-08F17C23A50E}" type="presParOf" srcId="{1D05F35B-551E-416F-9D5A-257F5E45F8D2}" destId="{9B362D83-1FDB-49A0-B5A1-DB5311389B55}" srcOrd="4" destOrd="0" presId="urn:microsoft.com/office/officeart/2005/8/layout/chevron1"/>
    <dgm:cxn modelId="{A10337A0-7CA5-471D-8C67-ED004B3D1EA6}" type="presParOf" srcId="{1D05F35B-551E-416F-9D5A-257F5E45F8D2}" destId="{2A9A1E5B-0A6E-45AC-A6A1-FB54BB28853B}" srcOrd="5" destOrd="0" presId="urn:microsoft.com/office/officeart/2005/8/layout/chevron1"/>
    <dgm:cxn modelId="{368719E5-7B09-40AA-B528-3CDBE0B150ED}" type="presParOf" srcId="{1D05F35B-551E-416F-9D5A-257F5E45F8D2}" destId="{6F26231E-026D-44D3-9516-063583F62B9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41D0DD-07D5-482C-8C1B-AE51354A7C8B}" type="doc">
      <dgm:prSet loTypeId="urn:microsoft.com/office/officeart/2005/8/layout/chevron1" loCatId="process" qsTypeId="urn:microsoft.com/office/officeart/2005/8/quickstyle/simple1" qsCatId="simple" csTypeId="urn:microsoft.com/office/officeart/2005/8/colors/colorful5" csCatId="colorful" phldr="1"/>
      <dgm:spPr/>
    </dgm:pt>
    <dgm:pt modelId="{EFB0B67B-3566-4D1E-9A7C-A112EDE316BA}">
      <dgm:prSet phldrT="[Texto]"/>
      <dgm:spPr/>
      <dgm:t>
        <a:bodyPr/>
        <a:lstStyle/>
        <a:p>
          <a:r>
            <a:rPr lang="es-MX" dirty="0" smtClean="0"/>
            <a:t>Etapa 0</a:t>
          </a:r>
          <a:endParaRPr lang="en-US" dirty="0"/>
        </a:p>
      </dgm:t>
    </dgm:pt>
    <dgm:pt modelId="{6CF74950-9EDD-472A-B9FB-114CB5F8D384}" type="parTrans" cxnId="{F16FF686-E47F-43E1-A321-D7959A357C7D}">
      <dgm:prSet/>
      <dgm:spPr/>
      <dgm:t>
        <a:bodyPr/>
        <a:lstStyle/>
        <a:p>
          <a:endParaRPr lang="en-US"/>
        </a:p>
      </dgm:t>
    </dgm:pt>
    <dgm:pt modelId="{236426F9-4044-4B80-8A77-CFEC48DCBE0C}" type="sibTrans" cxnId="{F16FF686-E47F-43E1-A321-D7959A357C7D}">
      <dgm:prSet/>
      <dgm:spPr/>
      <dgm:t>
        <a:bodyPr/>
        <a:lstStyle/>
        <a:p>
          <a:endParaRPr lang="en-US"/>
        </a:p>
      </dgm:t>
    </dgm:pt>
    <dgm:pt modelId="{9BF97751-2C5E-4EE4-BF6D-47D84F60558D}">
      <dgm:prSet phldrT="[Texto]"/>
      <dgm:spPr/>
      <dgm:t>
        <a:bodyPr/>
        <a:lstStyle/>
        <a:p>
          <a:r>
            <a:rPr lang="es-MX" dirty="0" smtClean="0"/>
            <a:t>Etapa 1</a:t>
          </a:r>
          <a:endParaRPr lang="en-US" dirty="0"/>
        </a:p>
      </dgm:t>
    </dgm:pt>
    <dgm:pt modelId="{73FA21D6-3F1A-475F-AE83-5D93D220789F}" type="parTrans" cxnId="{FED73619-AE81-45DE-AFA3-E4D6C7EE21F5}">
      <dgm:prSet/>
      <dgm:spPr/>
      <dgm:t>
        <a:bodyPr/>
        <a:lstStyle/>
        <a:p>
          <a:endParaRPr lang="en-US"/>
        </a:p>
      </dgm:t>
    </dgm:pt>
    <dgm:pt modelId="{90A2D0AD-E36F-4702-8426-973E22B104B7}" type="sibTrans" cxnId="{FED73619-AE81-45DE-AFA3-E4D6C7EE21F5}">
      <dgm:prSet/>
      <dgm:spPr/>
      <dgm:t>
        <a:bodyPr/>
        <a:lstStyle/>
        <a:p>
          <a:endParaRPr lang="en-US"/>
        </a:p>
      </dgm:t>
    </dgm:pt>
    <dgm:pt modelId="{35A1D8B8-C92A-4942-B511-446CD0119743}">
      <dgm:prSet phldrT="[Texto]"/>
      <dgm:spPr/>
      <dgm:t>
        <a:bodyPr/>
        <a:lstStyle/>
        <a:p>
          <a:r>
            <a:rPr lang="es-MX" dirty="0" smtClean="0"/>
            <a:t>Etapa 2</a:t>
          </a:r>
          <a:endParaRPr lang="en-US" dirty="0"/>
        </a:p>
      </dgm:t>
    </dgm:pt>
    <dgm:pt modelId="{F6874795-E4D2-43CF-AEE6-58A409BA4F8B}" type="parTrans" cxnId="{D4E78DEA-96DE-4F99-80E2-E85579AEDF89}">
      <dgm:prSet/>
      <dgm:spPr/>
      <dgm:t>
        <a:bodyPr/>
        <a:lstStyle/>
        <a:p>
          <a:endParaRPr lang="en-US"/>
        </a:p>
      </dgm:t>
    </dgm:pt>
    <dgm:pt modelId="{B41F6BDE-82AB-40EA-BCF1-7C14B85ABEB9}" type="sibTrans" cxnId="{D4E78DEA-96DE-4F99-80E2-E85579AEDF89}">
      <dgm:prSet/>
      <dgm:spPr/>
      <dgm:t>
        <a:bodyPr/>
        <a:lstStyle/>
        <a:p>
          <a:endParaRPr lang="en-US"/>
        </a:p>
      </dgm:t>
    </dgm:pt>
    <dgm:pt modelId="{3B582055-19D0-4840-9DE6-60445FFD9D86}">
      <dgm:prSet phldrT="[Texto]"/>
      <dgm:spPr/>
      <dgm:t>
        <a:bodyPr/>
        <a:lstStyle/>
        <a:p>
          <a:r>
            <a:rPr lang="es-MX" dirty="0" smtClean="0"/>
            <a:t>Etapa 3</a:t>
          </a:r>
          <a:endParaRPr lang="en-US" dirty="0"/>
        </a:p>
      </dgm:t>
    </dgm:pt>
    <dgm:pt modelId="{DBFE1521-FF34-4D6B-8F8C-6E4A6588563C}" type="parTrans" cxnId="{5C4721FB-D16C-4BB8-999B-6A02C61530A4}">
      <dgm:prSet/>
      <dgm:spPr/>
      <dgm:t>
        <a:bodyPr/>
        <a:lstStyle/>
        <a:p>
          <a:endParaRPr lang="en-US"/>
        </a:p>
      </dgm:t>
    </dgm:pt>
    <dgm:pt modelId="{57EB8C20-9EAE-43FF-A638-647C32606CD8}" type="sibTrans" cxnId="{5C4721FB-D16C-4BB8-999B-6A02C61530A4}">
      <dgm:prSet/>
      <dgm:spPr/>
      <dgm:t>
        <a:bodyPr/>
        <a:lstStyle/>
        <a:p>
          <a:endParaRPr lang="en-US"/>
        </a:p>
      </dgm:t>
    </dgm:pt>
    <dgm:pt modelId="{1D05F35B-551E-416F-9D5A-257F5E45F8D2}" type="pres">
      <dgm:prSet presAssocID="{A241D0DD-07D5-482C-8C1B-AE51354A7C8B}" presName="Name0" presStyleCnt="0">
        <dgm:presLayoutVars>
          <dgm:dir/>
          <dgm:animLvl val="lvl"/>
          <dgm:resizeHandles val="exact"/>
        </dgm:presLayoutVars>
      </dgm:prSet>
      <dgm:spPr/>
    </dgm:pt>
    <dgm:pt modelId="{34841598-0FBB-4F28-9C29-DC49B57A57CA}" type="pres">
      <dgm:prSet presAssocID="{EFB0B67B-3566-4D1E-9A7C-A112EDE316BA}" presName="parTxOnly" presStyleLbl="node1" presStyleIdx="0" presStyleCnt="4">
        <dgm:presLayoutVars>
          <dgm:chMax val="0"/>
          <dgm:chPref val="0"/>
          <dgm:bulletEnabled val="1"/>
        </dgm:presLayoutVars>
      </dgm:prSet>
      <dgm:spPr/>
    </dgm:pt>
    <dgm:pt modelId="{D170B53F-668B-45AA-8854-9CD7D5EE0483}" type="pres">
      <dgm:prSet presAssocID="{236426F9-4044-4B80-8A77-CFEC48DCBE0C}" presName="parTxOnlySpace" presStyleCnt="0"/>
      <dgm:spPr/>
    </dgm:pt>
    <dgm:pt modelId="{0D8D3F8C-ECFF-4AFD-B7AE-3825D89AEC95}" type="pres">
      <dgm:prSet presAssocID="{9BF97751-2C5E-4EE4-BF6D-47D84F60558D}" presName="parTxOnly" presStyleLbl="node1" presStyleIdx="1" presStyleCnt="4">
        <dgm:presLayoutVars>
          <dgm:chMax val="0"/>
          <dgm:chPref val="0"/>
          <dgm:bulletEnabled val="1"/>
        </dgm:presLayoutVars>
      </dgm:prSet>
      <dgm:spPr/>
    </dgm:pt>
    <dgm:pt modelId="{2B55E4B2-557F-45AB-BD41-E5BD0AA77A77}" type="pres">
      <dgm:prSet presAssocID="{90A2D0AD-E36F-4702-8426-973E22B104B7}" presName="parTxOnlySpace" presStyleCnt="0"/>
      <dgm:spPr/>
    </dgm:pt>
    <dgm:pt modelId="{9B362D83-1FDB-49A0-B5A1-DB5311389B55}" type="pres">
      <dgm:prSet presAssocID="{35A1D8B8-C92A-4942-B511-446CD0119743}" presName="parTxOnly" presStyleLbl="node1" presStyleIdx="2" presStyleCnt="4">
        <dgm:presLayoutVars>
          <dgm:chMax val="0"/>
          <dgm:chPref val="0"/>
          <dgm:bulletEnabled val="1"/>
        </dgm:presLayoutVars>
      </dgm:prSet>
      <dgm:spPr/>
    </dgm:pt>
    <dgm:pt modelId="{2A9A1E5B-0A6E-45AC-A6A1-FB54BB28853B}" type="pres">
      <dgm:prSet presAssocID="{B41F6BDE-82AB-40EA-BCF1-7C14B85ABEB9}" presName="parTxOnlySpace" presStyleCnt="0"/>
      <dgm:spPr/>
    </dgm:pt>
    <dgm:pt modelId="{6F26231E-026D-44D3-9516-063583F62B96}" type="pres">
      <dgm:prSet presAssocID="{3B582055-19D0-4840-9DE6-60445FFD9D86}" presName="parTxOnly" presStyleLbl="node1" presStyleIdx="3" presStyleCnt="4">
        <dgm:presLayoutVars>
          <dgm:chMax val="0"/>
          <dgm:chPref val="0"/>
          <dgm:bulletEnabled val="1"/>
        </dgm:presLayoutVars>
      </dgm:prSet>
      <dgm:spPr/>
    </dgm:pt>
  </dgm:ptLst>
  <dgm:cxnLst>
    <dgm:cxn modelId="{A25AD2EF-FAA9-4336-A48A-39B1885AE31B}" type="presOf" srcId="{3B582055-19D0-4840-9DE6-60445FFD9D86}" destId="{6F26231E-026D-44D3-9516-063583F62B96}" srcOrd="0" destOrd="0" presId="urn:microsoft.com/office/officeart/2005/8/layout/chevron1"/>
    <dgm:cxn modelId="{F16FF686-E47F-43E1-A321-D7959A357C7D}" srcId="{A241D0DD-07D5-482C-8C1B-AE51354A7C8B}" destId="{EFB0B67B-3566-4D1E-9A7C-A112EDE316BA}" srcOrd="0" destOrd="0" parTransId="{6CF74950-9EDD-472A-B9FB-114CB5F8D384}" sibTransId="{236426F9-4044-4B80-8A77-CFEC48DCBE0C}"/>
    <dgm:cxn modelId="{7681496D-7F19-43FC-AB90-6FAA2E90486A}" type="presOf" srcId="{9BF97751-2C5E-4EE4-BF6D-47D84F60558D}" destId="{0D8D3F8C-ECFF-4AFD-B7AE-3825D89AEC95}" srcOrd="0" destOrd="0" presId="urn:microsoft.com/office/officeart/2005/8/layout/chevron1"/>
    <dgm:cxn modelId="{46EB5F25-5C5B-41F7-86EB-4F27C47023EF}" type="presOf" srcId="{A241D0DD-07D5-482C-8C1B-AE51354A7C8B}" destId="{1D05F35B-551E-416F-9D5A-257F5E45F8D2}" srcOrd="0" destOrd="0" presId="urn:microsoft.com/office/officeart/2005/8/layout/chevron1"/>
    <dgm:cxn modelId="{A727FB69-7D10-47E9-B187-02D8D9655BB9}" type="presOf" srcId="{EFB0B67B-3566-4D1E-9A7C-A112EDE316BA}" destId="{34841598-0FBB-4F28-9C29-DC49B57A57CA}" srcOrd="0" destOrd="0" presId="urn:microsoft.com/office/officeart/2005/8/layout/chevron1"/>
    <dgm:cxn modelId="{DD29B4AC-B9DA-4674-B615-CFF087549C79}" type="presOf" srcId="{35A1D8B8-C92A-4942-B511-446CD0119743}" destId="{9B362D83-1FDB-49A0-B5A1-DB5311389B55}" srcOrd="0" destOrd="0" presId="urn:microsoft.com/office/officeart/2005/8/layout/chevron1"/>
    <dgm:cxn modelId="{5C4721FB-D16C-4BB8-999B-6A02C61530A4}" srcId="{A241D0DD-07D5-482C-8C1B-AE51354A7C8B}" destId="{3B582055-19D0-4840-9DE6-60445FFD9D86}" srcOrd="3" destOrd="0" parTransId="{DBFE1521-FF34-4D6B-8F8C-6E4A6588563C}" sibTransId="{57EB8C20-9EAE-43FF-A638-647C32606CD8}"/>
    <dgm:cxn modelId="{FED73619-AE81-45DE-AFA3-E4D6C7EE21F5}" srcId="{A241D0DD-07D5-482C-8C1B-AE51354A7C8B}" destId="{9BF97751-2C5E-4EE4-BF6D-47D84F60558D}" srcOrd="1" destOrd="0" parTransId="{73FA21D6-3F1A-475F-AE83-5D93D220789F}" sibTransId="{90A2D0AD-E36F-4702-8426-973E22B104B7}"/>
    <dgm:cxn modelId="{D4E78DEA-96DE-4F99-80E2-E85579AEDF89}" srcId="{A241D0DD-07D5-482C-8C1B-AE51354A7C8B}" destId="{35A1D8B8-C92A-4942-B511-446CD0119743}" srcOrd="2" destOrd="0" parTransId="{F6874795-E4D2-43CF-AEE6-58A409BA4F8B}" sibTransId="{B41F6BDE-82AB-40EA-BCF1-7C14B85ABEB9}"/>
    <dgm:cxn modelId="{3797A52A-97E9-4388-9806-4C5C97893FA3}" type="presParOf" srcId="{1D05F35B-551E-416F-9D5A-257F5E45F8D2}" destId="{34841598-0FBB-4F28-9C29-DC49B57A57CA}" srcOrd="0" destOrd="0" presId="urn:microsoft.com/office/officeart/2005/8/layout/chevron1"/>
    <dgm:cxn modelId="{5B22C721-5D27-46E0-ACB4-654586B8BF1A}" type="presParOf" srcId="{1D05F35B-551E-416F-9D5A-257F5E45F8D2}" destId="{D170B53F-668B-45AA-8854-9CD7D5EE0483}" srcOrd="1" destOrd="0" presId="urn:microsoft.com/office/officeart/2005/8/layout/chevron1"/>
    <dgm:cxn modelId="{2395EFE7-6CC8-4950-B1BA-1A0B55EC9158}" type="presParOf" srcId="{1D05F35B-551E-416F-9D5A-257F5E45F8D2}" destId="{0D8D3F8C-ECFF-4AFD-B7AE-3825D89AEC95}" srcOrd="2" destOrd="0" presId="urn:microsoft.com/office/officeart/2005/8/layout/chevron1"/>
    <dgm:cxn modelId="{07166397-A3B5-41F7-A5BF-0908C50B57F4}" type="presParOf" srcId="{1D05F35B-551E-416F-9D5A-257F5E45F8D2}" destId="{2B55E4B2-557F-45AB-BD41-E5BD0AA77A77}" srcOrd="3" destOrd="0" presId="urn:microsoft.com/office/officeart/2005/8/layout/chevron1"/>
    <dgm:cxn modelId="{E86E27E2-F7B8-4892-ADDF-386C1E95AD9B}" type="presParOf" srcId="{1D05F35B-551E-416F-9D5A-257F5E45F8D2}" destId="{9B362D83-1FDB-49A0-B5A1-DB5311389B55}" srcOrd="4" destOrd="0" presId="urn:microsoft.com/office/officeart/2005/8/layout/chevron1"/>
    <dgm:cxn modelId="{01C0B3E9-A01A-4E62-947C-3903E5B9557C}" type="presParOf" srcId="{1D05F35B-551E-416F-9D5A-257F5E45F8D2}" destId="{2A9A1E5B-0A6E-45AC-A6A1-FB54BB28853B}" srcOrd="5" destOrd="0" presId="urn:microsoft.com/office/officeart/2005/8/layout/chevron1"/>
    <dgm:cxn modelId="{B486E596-D9A0-4E38-A3B8-CDCAB8E5DBD3}" type="presParOf" srcId="{1D05F35B-551E-416F-9D5A-257F5E45F8D2}" destId="{6F26231E-026D-44D3-9516-063583F62B9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41D0DD-07D5-482C-8C1B-AE51354A7C8B}" type="doc">
      <dgm:prSet loTypeId="urn:microsoft.com/office/officeart/2005/8/layout/chevron1" loCatId="process" qsTypeId="urn:microsoft.com/office/officeart/2005/8/quickstyle/simple1" qsCatId="simple" csTypeId="urn:microsoft.com/office/officeart/2005/8/colors/colorful5" csCatId="colorful" phldr="1"/>
      <dgm:spPr/>
    </dgm:pt>
    <dgm:pt modelId="{EFB0B67B-3566-4D1E-9A7C-A112EDE316BA}">
      <dgm:prSet phldrT="[Texto]"/>
      <dgm:spPr/>
      <dgm:t>
        <a:bodyPr/>
        <a:lstStyle/>
        <a:p>
          <a:r>
            <a:rPr lang="es-MX" dirty="0" smtClean="0"/>
            <a:t>Etapa 0</a:t>
          </a:r>
          <a:endParaRPr lang="en-US" dirty="0"/>
        </a:p>
      </dgm:t>
    </dgm:pt>
    <dgm:pt modelId="{6CF74950-9EDD-472A-B9FB-114CB5F8D384}" type="parTrans" cxnId="{F16FF686-E47F-43E1-A321-D7959A357C7D}">
      <dgm:prSet/>
      <dgm:spPr/>
      <dgm:t>
        <a:bodyPr/>
        <a:lstStyle/>
        <a:p>
          <a:endParaRPr lang="en-US"/>
        </a:p>
      </dgm:t>
    </dgm:pt>
    <dgm:pt modelId="{236426F9-4044-4B80-8A77-CFEC48DCBE0C}" type="sibTrans" cxnId="{F16FF686-E47F-43E1-A321-D7959A357C7D}">
      <dgm:prSet/>
      <dgm:spPr/>
      <dgm:t>
        <a:bodyPr/>
        <a:lstStyle/>
        <a:p>
          <a:endParaRPr lang="en-US"/>
        </a:p>
      </dgm:t>
    </dgm:pt>
    <dgm:pt modelId="{9BF97751-2C5E-4EE4-BF6D-47D84F60558D}">
      <dgm:prSet phldrT="[Texto]"/>
      <dgm:spPr/>
      <dgm:t>
        <a:bodyPr/>
        <a:lstStyle/>
        <a:p>
          <a:r>
            <a:rPr lang="es-MX" dirty="0" smtClean="0"/>
            <a:t>Etapa 1</a:t>
          </a:r>
          <a:endParaRPr lang="en-US" dirty="0"/>
        </a:p>
      </dgm:t>
    </dgm:pt>
    <dgm:pt modelId="{73FA21D6-3F1A-475F-AE83-5D93D220789F}" type="parTrans" cxnId="{FED73619-AE81-45DE-AFA3-E4D6C7EE21F5}">
      <dgm:prSet/>
      <dgm:spPr/>
      <dgm:t>
        <a:bodyPr/>
        <a:lstStyle/>
        <a:p>
          <a:endParaRPr lang="en-US"/>
        </a:p>
      </dgm:t>
    </dgm:pt>
    <dgm:pt modelId="{90A2D0AD-E36F-4702-8426-973E22B104B7}" type="sibTrans" cxnId="{FED73619-AE81-45DE-AFA3-E4D6C7EE21F5}">
      <dgm:prSet/>
      <dgm:spPr/>
      <dgm:t>
        <a:bodyPr/>
        <a:lstStyle/>
        <a:p>
          <a:endParaRPr lang="en-US"/>
        </a:p>
      </dgm:t>
    </dgm:pt>
    <dgm:pt modelId="{35A1D8B8-C92A-4942-B511-446CD0119743}">
      <dgm:prSet phldrT="[Texto]"/>
      <dgm:spPr/>
      <dgm:t>
        <a:bodyPr/>
        <a:lstStyle/>
        <a:p>
          <a:r>
            <a:rPr lang="es-MX" dirty="0" smtClean="0"/>
            <a:t>Etapa 2</a:t>
          </a:r>
          <a:endParaRPr lang="en-US" dirty="0"/>
        </a:p>
      </dgm:t>
    </dgm:pt>
    <dgm:pt modelId="{F6874795-E4D2-43CF-AEE6-58A409BA4F8B}" type="parTrans" cxnId="{D4E78DEA-96DE-4F99-80E2-E85579AEDF89}">
      <dgm:prSet/>
      <dgm:spPr/>
      <dgm:t>
        <a:bodyPr/>
        <a:lstStyle/>
        <a:p>
          <a:endParaRPr lang="en-US"/>
        </a:p>
      </dgm:t>
    </dgm:pt>
    <dgm:pt modelId="{B41F6BDE-82AB-40EA-BCF1-7C14B85ABEB9}" type="sibTrans" cxnId="{D4E78DEA-96DE-4F99-80E2-E85579AEDF89}">
      <dgm:prSet/>
      <dgm:spPr/>
      <dgm:t>
        <a:bodyPr/>
        <a:lstStyle/>
        <a:p>
          <a:endParaRPr lang="en-US"/>
        </a:p>
      </dgm:t>
    </dgm:pt>
    <dgm:pt modelId="{3B582055-19D0-4840-9DE6-60445FFD9D86}">
      <dgm:prSet phldrT="[Texto]"/>
      <dgm:spPr/>
      <dgm:t>
        <a:bodyPr/>
        <a:lstStyle/>
        <a:p>
          <a:r>
            <a:rPr lang="es-MX" dirty="0" smtClean="0"/>
            <a:t>Etapa 3</a:t>
          </a:r>
          <a:endParaRPr lang="en-US" dirty="0"/>
        </a:p>
      </dgm:t>
    </dgm:pt>
    <dgm:pt modelId="{DBFE1521-FF34-4D6B-8F8C-6E4A6588563C}" type="parTrans" cxnId="{5C4721FB-D16C-4BB8-999B-6A02C61530A4}">
      <dgm:prSet/>
      <dgm:spPr/>
      <dgm:t>
        <a:bodyPr/>
        <a:lstStyle/>
        <a:p>
          <a:endParaRPr lang="en-US"/>
        </a:p>
      </dgm:t>
    </dgm:pt>
    <dgm:pt modelId="{57EB8C20-9EAE-43FF-A638-647C32606CD8}" type="sibTrans" cxnId="{5C4721FB-D16C-4BB8-999B-6A02C61530A4}">
      <dgm:prSet/>
      <dgm:spPr/>
      <dgm:t>
        <a:bodyPr/>
        <a:lstStyle/>
        <a:p>
          <a:endParaRPr lang="en-US"/>
        </a:p>
      </dgm:t>
    </dgm:pt>
    <dgm:pt modelId="{1D05F35B-551E-416F-9D5A-257F5E45F8D2}" type="pres">
      <dgm:prSet presAssocID="{A241D0DD-07D5-482C-8C1B-AE51354A7C8B}" presName="Name0" presStyleCnt="0">
        <dgm:presLayoutVars>
          <dgm:dir/>
          <dgm:animLvl val="lvl"/>
          <dgm:resizeHandles val="exact"/>
        </dgm:presLayoutVars>
      </dgm:prSet>
      <dgm:spPr/>
    </dgm:pt>
    <dgm:pt modelId="{34841598-0FBB-4F28-9C29-DC49B57A57CA}" type="pres">
      <dgm:prSet presAssocID="{EFB0B67B-3566-4D1E-9A7C-A112EDE316BA}" presName="parTxOnly" presStyleLbl="node1" presStyleIdx="0" presStyleCnt="4">
        <dgm:presLayoutVars>
          <dgm:chMax val="0"/>
          <dgm:chPref val="0"/>
          <dgm:bulletEnabled val="1"/>
        </dgm:presLayoutVars>
      </dgm:prSet>
      <dgm:spPr/>
    </dgm:pt>
    <dgm:pt modelId="{D170B53F-668B-45AA-8854-9CD7D5EE0483}" type="pres">
      <dgm:prSet presAssocID="{236426F9-4044-4B80-8A77-CFEC48DCBE0C}" presName="parTxOnlySpace" presStyleCnt="0"/>
      <dgm:spPr/>
    </dgm:pt>
    <dgm:pt modelId="{0D8D3F8C-ECFF-4AFD-B7AE-3825D89AEC95}" type="pres">
      <dgm:prSet presAssocID="{9BF97751-2C5E-4EE4-BF6D-47D84F60558D}" presName="parTxOnly" presStyleLbl="node1" presStyleIdx="1" presStyleCnt="4">
        <dgm:presLayoutVars>
          <dgm:chMax val="0"/>
          <dgm:chPref val="0"/>
          <dgm:bulletEnabled val="1"/>
        </dgm:presLayoutVars>
      </dgm:prSet>
      <dgm:spPr/>
    </dgm:pt>
    <dgm:pt modelId="{2B55E4B2-557F-45AB-BD41-E5BD0AA77A77}" type="pres">
      <dgm:prSet presAssocID="{90A2D0AD-E36F-4702-8426-973E22B104B7}" presName="parTxOnlySpace" presStyleCnt="0"/>
      <dgm:spPr/>
    </dgm:pt>
    <dgm:pt modelId="{9B362D83-1FDB-49A0-B5A1-DB5311389B55}" type="pres">
      <dgm:prSet presAssocID="{35A1D8B8-C92A-4942-B511-446CD0119743}" presName="parTxOnly" presStyleLbl="node1" presStyleIdx="2" presStyleCnt="4">
        <dgm:presLayoutVars>
          <dgm:chMax val="0"/>
          <dgm:chPref val="0"/>
          <dgm:bulletEnabled val="1"/>
        </dgm:presLayoutVars>
      </dgm:prSet>
      <dgm:spPr/>
    </dgm:pt>
    <dgm:pt modelId="{2A9A1E5B-0A6E-45AC-A6A1-FB54BB28853B}" type="pres">
      <dgm:prSet presAssocID="{B41F6BDE-82AB-40EA-BCF1-7C14B85ABEB9}" presName="parTxOnlySpace" presStyleCnt="0"/>
      <dgm:spPr/>
    </dgm:pt>
    <dgm:pt modelId="{6F26231E-026D-44D3-9516-063583F62B96}" type="pres">
      <dgm:prSet presAssocID="{3B582055-19D0-4840-9DE6-60445FFD9D86}" presName="parTxOnly" presStyleLbl="node1" presStyleIdx="3" presStyleCnt="4">
        <dgm:presLayoutVars>
          <dgm:chMax val="0"/>
          <dgm:chPref val="0"/>
          <dgm:bulletEnabled val="1"/>
        </dgm:presLayoutVars>
      </dgm:prSet>
      <dgm:spPr/>
    </dgm:pt>
  </dgm:ptLst>
  <dgm:cxnLst>
    <dgm:cxn modelId="{F648AF5F-2FDE-4486-AAEB-318DDE448944}" type="presOf" srcId="{35A1D8B8-C92A-4942-B511-446CD0119743}" destId="{9B362D83-1FDB-49A0-B5A1-DB5311389B55}" srcOrd="0" destOrd="0" presId="urn:microsoft.com/office/officeart/2005/8/layout/chevron1"/>
    <dgm:cxn modelId="{F16FF686-E47F-43E1-A321-D7959A357C7D}" srcId="{A241D0DD-07D5-482C-8C1B-AE51354A7C8B}" destId="{EFB0B67B-3566-4D1E-9A7C-A112EDE316BA}" srcOrd="0" destOrd="0" parTransId="{6CF74950-9EDD-472A-B9FB-114CB5F8D384}" sibTransId="{236426F9-4044-4B80-8A77-CFEC48DCBE0C}"/>
    <dgm:cxn modelId="{BA5C8592-7981-4520-A30D-7B2B3BC0C690}" type="presOf" srcId="{A241D0DD-07D5-482C-8C1B-AE51354A7C8B}" destId="{1D05F35B-551E-416F-9D5A-257F5E45F8D2}" srcOrd="0" destOrd="0" presId="urn:microsoft.com/office/officeart/2005/8/layout/chevron1"/>
    <dgm:cxn modelId="{316513A8-305A-4677-B983-B9452B4B4F44}" type="presOf" srcId="{EFB0B67B-3566-4D1E-9A7C-A112EDE316BA}" destId="{34841598-0FBB-4F28-9C29-DC49B57A57CA}" srcOrd="0" destOrd="0" presId="urn:microsoft.com/office/officeart/2005/8/layout/chevron1"/>
    <dgm:cxn modelId="{D26D5E80-C484-488E-BE9F-F82B21BA3924}" type="presOf" srcId="{9BF97751-2C5E-4EE4-BF6D-47D84F60558D}" destId="{0D8D3F8C-ECFF-4AFD-B7AE-3825D89AEC95}" srcOrd="0" destOrd="0" presId="urn:microsoft.com/office/officeart/2005/8/layout/chevron1"/>
    <dgm:cxn modelId="{5C4721FB-D16C-4BB8-999B-6A02C61530A4}" srcId="{A241D0DD-07D5-482C-8C1B-AE51354A7C8B}" destId="{3B582055-19D0-4840-9DE6-60445FFD9D86}" srcOrd="3" destOrd="0" parTransId="{DBFE1521-FF34-4D6B-8F8C-6E4A6588563C}" sibTransId="{57EB8C20-9EAE-43FF-A638-647C32606CD8}"/>
    <dgm:cxn modelId="{FED73619-AE81-45DE-AFA3-E4D6C7EE21F5}" srcId="{A241D0DD-07D5-482C-8C1B-AE51354A7C8B}" destId="{9BF97751-2C5E-4EE4-BF6D-47D84F60558D}" srcOrd="1" destOrd="0" parTransId="{73FA21D6-3F1A-475F-AE83-5D93D220789F}" sibTransId="{90A2D0AD-E36F-4702-8426-973E22B104B7}"/>
    <dgm:cxn modelId="{355BB877-64CC-4473-A93B-68EBCA0D1146}" type="presOf" srcId="{3B582055-19D0-4840-9DE6-60445FFD9D86}" destId="{6F26231E-026D-44D3-9516-063583F62B96}" srcOrd="0" destOrd="0" presId="urn:microsoft.com/office/officeart/2005/8/layout/chevron1"/>
    <dgm:cxn modelId="{D4E78DEA-96DE-4F99-80E2-E85579AEDF89}" srcId="{A241D0DD-07D5-482C-8C1B-AE51354A7C8B}" destId="{35A1D8B8-C92A-4942-B511-446CD0119743}" srcOrd="2" destOrd="0" parTransId="{F6874795-E4D2-43CF-AEE6-58A409BA4F8B}" sibTransId="{B41F6BDE-82AB-40EA-BCF1-7C14B85ABEB9}"/>
    <dgm:cxn modelId="{2E412D56-292B-4F7E-92F5-06A1FFF82B6A}" type="presParOf" srcId="{1D05F35B-551E-416F-9D5A-257F5E45F8D2}" destId="{34841598-0FBB-4F28-9C29-DC49B57A57CA}" srcOrd="0" destOrd="0" presId="urn:microsoft.com/office/officeart/2005/8/layout/chevron1"/>
    <dgm:cxn modelId="{93AB2D0B-69CC-4ADE-BEAD-45BCA9118823}" type="presParOf" srcId="{1D05F35B-551E-416F-9D5A-257F5E45F8D2}" destId="{D170B53F-668B-45AA-8854-9CD7D5EE0483}" srcOrd="1" destOrd="0" presId="urn:microsoft.com/office/officeart/2005/8/layout/chevron1"/>
    <dgm:cxn modelId="{1403AE3C-5748-45BA-8128-DC49B718B014}" type="presParOf" srcId="{1D05F35B-551E-416F-9D5A-257F5E45F8D2}" destId="{0D8D3F8C-ECFF-4AFD-B7AE-3825D89AEC95}" srcOrd="2" destOrd="0" presId="urn:microsoft.com/office/officeart/2005/8/layout/chevron1"/>
    <dgm:cxn modelId="{C2DFFF13-D8DE-407F-BA2D-0436A2664381}" type="presParOf" srcId="{1D05F35B-551E-416F-9D5A-257F5E45F8D2}" destId="{2B55E4B2-557F-45AB-BD41-E5BD0AA77A77}" srcOrd="3" destOrd="0" presId="urn:microsoft.com/office/officeart/2005/8/layout/chevron1"/>
    <dgm:cxn modelId="{EC1912C7-4E81-4E9F-8A62-F2419B999804}" type="presParOf" srcId="{1D05F35B-551E-416F-9D5A-257F5E45F8D2}" destId="{9B362D83-1FDB-49A0-B5A1-DB5311389B55}" srcOrd="4" destOrd="0" presId="urn:microsoft.com/office/officeart/2005/8/layout/chevron1"/>
    <dgm:cxn modelId="{235E869D-C6A3-464D-81BD-2B824E0EA024}" type="presParOf" srcId="{1D05F35B-551E-416F-9D5A-257F5E45F8D2}" destId="{2A9A1E5B-0A6E-45AC-A6A1-FB54BB28853B}" srcOrd="5" destOrd="0" presId="urn:microsoft.com/office/officeart/2005/8/layout/chevron1"/>
    <dgm:cxn modelId="{280491CA-41B5-4296-AC22-3C97D336B2AC}" type="presParOf" srcId="{1D05F35B-551E-416F-9D5A-257F5E45F8D2}" destId="{6F26231E-026D-44D3-9516-063583F62B9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41D0DD-07D5-482C-8C1B-AE51354A7C8B}" type="doc">
      <dgm:prSet loTypeId="urn:microsoft.com/office/officeart/2005/8/layout/chevron1" loCatId="process" qsTypeId="urn:microsoft.com/office/officeart/2005/8/quickstyle/simple1" qsCatId="simple" csTypeId="urn:microsoft.com/office/officeart/2005/8/colors/colorful5" csCatId="colorful" phldr="1"/>
      <dgm:spPr/>
    </dgm:pt>
    <dgm:pt modelId="{EFB0B67B-3566-4D1E-9A7C-A112EDE316BA}">
      <dgm:prSet phldrT="[Texto]"/>
      <dgm:spPr/>
      <dgm:t>
        <a:bodyPr/>
        <a:lstStyle/>
        <a:p>
          <a:r>
            <a:rPr lang="es-MX" dirty="0" smtClean="0"/>
            <a:t>Etapa 0</a:t>
          </a:r>
          <a:endParaRPr lang="en-US" dirty="0"/>
        </a:p>
      </dgm:t>
    </dgm:pt>
    <dgm:pt modelId="{6CF74950-9EDD-472A-B9FB-114CB5F8D384}" type="parTrans" cxnId="{F16FF686-E47F-43E1-A321-D7959A357C7D}">
      <dgm:prSet/>
      <dgm:spPr/>
      <dgm:t>
        <a:bodyPr/>
        <a:lstStyle/>
        <a:p>
          <a:endParaRPr lang="en-US"/>
        </a:p>
      </dgm:t>
    </dgm:pt>
    <dgm:pt modelId="{236426F9-4044-4B80-8A77-CFEC48DCBE0C}" type="sibTrans" cxnId="{F16FF686-E47F-43E1-A321-D7959A357C7D}">
      <dgm:prSet/>
      <dgm:spPr/>
      <dgm:t>
        <a:bodyPr/>
        <a:lstStyle/>
        <a:p>
          <a:endParaRPr lang="en-US"/>
        </a:p>
      </dgm:t>
    </dgm:pt>
    <dgm:pt modelId="{9BF97751-2C5E-4EE4-BF6D-47D84F60558D}">
      <dgm:prSet phldrT="[Texto]"/>
      <dgm:spPr/>
      <dgm:t>
        <a:bodyPr/>
        <a:lstStyle/>
        <a:p>
          <a:r>
            <a:rPr lang="es-MX" dirty="0" smtClean="0"/>
            <a:t>Etapa 1</a:t>
          </a:r>
          <a:endParaRPr lang="en-US" dirty="0"/>
        </a:p>
      </dgm:t>
    </dgm:pt>
    <dgm:pt modelId="{73FA21D6-3F1A-475F-AE83-5D93D220789F}" type="parTrans" cxnId="{FED73619-AE81-45DE-AFA3-E4D6C7EE21F5}">
      <dgm:prSet/>
      <dgm:spPr/>
      <dgm:t>
        <a:bodyPr/>
        <a:lstStyle/>
        <a:p>
          <a:endParaRPr lang="en-US"/>
        </a:p>
      </dgm:t>
    </dgm:pt>
    <dgm:pt modelId="{90A2D0AD-E36F-4702-8426-973E22B104B7}" type="sibTrans" cxnId="{FED73619-AE81-45DE-AFA3-E4D6C7EE21F5}">
      <dgm:prSet/>
      <dgm:spPr/>
      <dgm:t>
        <a:bodyPr/>
        <a:lstStyle/>
        <a:p>
          <a:endParaRPr lang="en-US"/>
        </a:p>
      </dgm:t>
    </dgm:pt>
    <dgm:pt modelId="{35A1D8B8-C92A-4942-B511-446CD0119743}">
      <dgm:prSet phldrT="[Texto]"/>
      <dgm:spPr/>
      <dgm:t>
        <a:bodyPr/>
        <a:lstStyle/>
        <a:p>
          <a:r>
            <a:rPr lang="es-MX" dirty="0" smtClean="0"/>
            <a:t>Etapa 2</a:t>
          </a:r>
          <a:endParaRPr lang="en-US" dirty="0"/>
        </a:p>
      </dgm:t>
    </dgm:pt>
    <dgm:pt modelId="{F6874795-E4D2-43CF-AEE6-58A409BA4F8B}" type="parTrans" cxnId="{D4E78DEA-96DE-4F99-80E2-E85579AEDF89}">
      <dgm:prSet/>
      <dgm:spPr/>
      <dgm:t>
        <a:bodyPr/>
        <a:lstStyle/>
        <a:p>
          <a:endParaRPr lang="en-US"/>
        </a:p>
      </dgm:t>
    </dgm:pt>
    <dgm:pt modelId="{B41F6BDE-82AB-40EA-BCF1-7C14B85ABEB9}" type="sibTrans" cxnId="{D4E78DEA-96DE-4F99-80E2-E85579AEDF89}">
      <dgm:prSet/>
      <dgm:spPr/>
      <dgm:t>
        <a:bodyPr/>
        <a:lstStyle/>
        <a:p>
          <a:endParaRPr lang="en-US"/>
        </a:p>
      </dgm:t>
    </dgm:pt>
    <dgm:pt modelId="{3B582055-19D0-4840-9DE6-60445FFD9D86}">
      <dgm:prSet phldrT="[Texto]"/>
      <dgm:spPr/>
      <dgm:t>
        <a:bodyPr/>
        <a:lstStyle/>
        <a:p>
          <a:r>
            <a:rPr lang="es-MX" dirty="0" smtClean="0"/>
            <a:t>Etapa 3</a:t>
          </a:r>
          <a:endParaRPr lang="en-US" dirty="0"/>
        </a:p>
      </dgm:t>
    </dgm:pt>
    <dgm:pt modelId="{DBFE1521-FF34-4D6B-8F8C-6E4A6588563C}" type="parTrans" cxnId="{5C4721FB-D16C-4BB8-999B-6A02C61530A4}">
      <dgm:prSet/>
      <dgm:spPr/>
      <dgm:t>
        <a:bodyPr/>
        <a:lstStyle/>
        <a:p>
          <a:endParaRPr lang="en-US"/>
        </a:p>
      </dgm:t>
    </dgm:pt>
    <dgm:pt modelId="{57EB8C20-9EAE-43FF-A638-647C32606CD8}" type="sibTrans" cxnId="{5C4721FB-D16C-4BB8-999B-6A02C61530A4}">
      <dgm:prSet/>
      <dgm:spPr/>
      <dgm:t>
        <a:bodyPr/>
        <a:lstStyle/>
        <a:p>
          <a:endParaRPr lang="en-US"/>
        </a:p>
      </dgm:t>
    </dgm:pt>
    <dgm:pt modelId="{1D05F35B-551E-416F-9D5A-257F5E45F8D2}" type="pres">
      <dgm:prSet presAssocID="{A241D0DD-07D5-482C-8C1B-AE51354A7C8B}" presName="Name0" presStyleCnt="0">
        <dgm:presLayoutVars>
          <dgm:dir/>
          <dgm:animLvl val="lvl"/>
          <dgm:resizeHandles val="exact"/>
        </dgm:presLayoutVars>
      </dgm:prSet>
      <dgm:spPr/>
    </dgm:pt>
    <dgm:pt modelId="{34841598-0FBB-4F28-9C29-DC49B57A57CA}" type="pres">
      <dgm:prSet presAssocID="{EFB0B67B-3566-4D1E-9A7C-A112EDE316BA}" presName="parTxOnly" presStyleLbl="node1" presStyleIdx="0" presStyleCnt="4">
        <dgm:presLayoutVars>
          <dgm:chMax val="0"/>
          <dgm:chPref val="0"/>
          <dgm:bulletEnabled val="1"/>
        </dgm:presLayoutVars>
      </dgm:prSet>
      <dgm:spPr/>
    </dgm:pt>
    <dgm:pt modelId="{D170B53F-668B-45AA-8854-9CD7D5EE0483}" type="pres">
      <dgm:prSet presAssocID="{236426F9-4044-4B80-8A77-CFEC48DCBE0C}" presName="parTxOnlySpace" presStyleCnt="0"/>
      <dgm:spPr/>
    </dgm:pt>
    <dgm:pt modelId="{0D8D3F8C-ECFF-4AFD-B7AE-3825D89AEC95}" type="pres">
      <dgm:prSet presAssocID="{9BF97751-2C5E-4EE4-BF6D-47D84F60558D}" presName="parTxOnly" presStyleLbl="node1" presStyleIdx="1" presStyleCnt="4">
        <dgm:presLayoutVars>
          <dgm:chMax val="0"/>
          <dgm:chPref val="0"/>
          <dgm:bulletEnabled val="1"/>
        </dgm:presLayoutVars>
      </dgm:prSet>
      <dgm:spPr/>
    </dgm:pt>
    <dgm:pt modelId="{2B55E4B2-557F-45AB-BD41-E5BD0AA77A77}" type="pres">
      <dgm:prSet presAssocID="{90A2D0AD-E36F-4702-8426-973E22B104B7}" presName="parTxOnlySpace" presStyleCnt="0"/>
      <dgm:spPr/>
    </dgm:pt>
    <dgm:pt modelId="{9B362D83-1FDB-49A0-B5A1-DB5311389B55}" type="pres">
      <dgm:prSet presAssocID="{35A1D8B8-C92A-4942-B511-446CD0119743}" presName="parTxOnly" presStyleLbl="node1" presStyleIdx="2" presStyleCnt="4">
        <dgm:presLayoutVars>
          <dgm:chMax val="0"/>
          <dgm:chPref val="0"/>
          <dgm:bulletEnabled val="1"/>
        </dgm:presLayoutVars>
      </dgm:prSet>
      <dgm:spPr/>
    </dgm:pt>
    <dgm:pt modelId="{2A9A1E5B-0A6E-45AC-A6A1-FB54BB28853B}" type="pres">
      <dgm:prSet presAssocID="{B41F6BDE-82AB-40EA-BCF1-7C14B85ABEB9}" presName="parTxOnlySpace" presStyleCnt="0"/>
      <dgm:spPr/>
    </dgm:pt>
    <dgm:pt modelId="{6F26231E-026D-44D3-9516-063583F62B96}" type="pres">
      <dgm:prSet presAssocID="{3B582055-19D0-4840-9DE6-60445FFD9D86}" presName="parTxOnly" presStyleLbl="node1" presStyleIdx="3" presStyleCnt="4">
        <dgm:presLayoutVars>
          <dgm:chMax val="0"/>
          <dgm:chPref val="0"/>
          <dgm:bulletEnabled val="1"/>
        </dgm:presLayoutVars>
      </dgm:prSet>
      <dgm:spPr/>
    </dgm:pt>
  </dgm:ptLst>
  <dgm:cxnLst>
    <dgm:cxn modelId="{4733D1ED-8A70-468A-B08A-D21EEBFFD3C5}" type="presOf" srcId="{9BF97751-2C5E-4EE4-BF6D-47D84F60558D}" destId="{0D8D3F8C-ECFF-4AFD-B7AE-3825D89AEC95}" srcOrd="0" destOrd="0" presId="urn:microsoft.com/office/officeart/2005/8/layout/chevron1"/>
    <dgm:cxn modelId="{FED73619-AE81-45DE-AFA3-E4D6C7EE21F5}" srcId="{A241D0DD-07D5-482C-8C1B-AE51354A7C8B}" destId="{9BF97751-2C5E-4EE4-BF6D-47D84F60558D}" srcOrd="1" destOrd="0" parTransId="{73FA21D6-3F1A-475F-AE83-5D93D220789F}" sibTransId="{90A2D0AD-E36F-4702-8426-973E22B104B7}"/>
    <dgm:cxn modelId="{D4E78DEA-96DE-4F99-80E2-E85579AEDF89}" srcId="{A241D0DD-07D5-482C-8C1B-AE51354A7C8B}" destId="{35A1D8B8-C92A-4942-B511-446CD0119743}" srcOrd="2" destOrd="0" parTransId="{F6874795-E4D2-43CF-AEE6-58A409BA4F8B}" sibTransId="{B41F6BDE-82AB-40EA-BCF1-7C14B85ABEB9}"/>
    <dgm:cxn modelId="{F16FF686-E47F-43E1-A321-D7959A357C7D}" srcId="{A241D0DD-07D5-482C-8C1B-AE51354A7C8B}" destId="{EFB0B67B-3566-4D1E-9A7C-A112EDE316BA}" srcOrd="0" destOrd="0" parTransId="{6CF74950-9EDD-472A-B9FB-114CB5F8D384}" sibTransId="{236426F9-4044-4B80-8A77-CFEC48DCBE0C}"/>
    <dgm:cxn modelId="{F3C63C28-584E-4913-B944-C3B87E5E6EF5}" type="presOf" srcId="{3B582055-19D0-4840-9DE6-60445FFD9D86}" destId="{6F26231E-026D-44D3-9516-063583F62B96}" srcOrd="0" destOrd="0" presId="urn:microsoft.com/office/officeart/2005/8/layout/chevron1"/>
    <dgm:cxn modelId="{291CF98D-5267-4EB3-86E4-97030755E2C0}" type="presOf" srcId="{35A1D8B8-C92A-4942-B511-446CD0119743}" destId="{9B362D83-1FDB-49A0-B5A1-DB5311389B55}" srcOrd="0" destOrd="0" presId="urn:microsoft.com/office/officeart/2005/8/layout/chevron1"/>
    <dgm:cxn modelId="{7D08C391-46C5-4C4E-A971-7BA51CB90803}" type="presOf" srcId="{EFB0B67B-3566-4D1E-9A7C-A112EDE316BA}" destId="{34841598-0FBB-4F28-9C29-DC49B57A57CA}" srcOrd="0" destOrd="0" presId="urn:microsoft.com/office/officeart/2005/8/layout/chevron1"/>
    <dgm:cxn modelId="{5C4721FB-D16C-4BB8-999B-6A02C61530A4}" srcId="{A241D0DD-07D5-482C-8C1B-AE51354A7C8B}" destId="{3B582055-19D0-4840-9DE6-60445FFD9D86}" srcOrd="3" destOrd="0" parTransId="{DBFE1521-FF34-4D6B-8F8C-6E4A6588563C}" sibTransId="{57EB8C20-9EAE-43FF-A638-647C32606CD8}"/>
    <dgm:cxn modelId="{CFAF803E-6D8D-416B-9A11-FD89AE485FA4}" type="presOf" srcId="{A241D0DD-07D5-482C-8C1B-AE51354A7C8B}" destId="{1D05F35B-551E-416F-9D5A-257F5E45F8D2}" srcOrd="0" destOrd="0" presId="urn:microsoft.com/office/officeart/2005/8/layout/chevron1"/>
    <dgm:cxn modelId="{AFA7707D-07A6-4B99-AEF9-85F3DDEB3F5C}" type="presParOf" srcId="{1D05F35B-551E-416F-9D5A-257F5E45F8D2}" destId="{34841598-0FBB-4F28-9C29-DC49B57A57CA}" srcOrd="0" destOrd="0" presId="urn:microsoft.com/office/officeart/2005/8/layout/chevron1"/>
    <dgm:cxn modelId="{ED006F2F-CF33-4CCA-8734-974226339082}" type="presParOf" srcId="{1D05F35B-551E-416F-9D5A-257F5E45F8D2}" destId="{D170B53F-668B-45AA-8854-9CD7D5EE0483}" srcOrd="1" destOrd="0" presId="urn:microsoft.com/office/officeart/2005/8/layout/chevron1"/>
    <dgm:cxn modelId="{377DE69D-54B2-47F2-9B38-9A7B6C901464}" type="presParOf" srcId="{1D05F35B-551E-416F-9D5A-257F5E45F8D2}" destId="{0D8D3F8C-ECFF-4AFD-B7AE-3825D89AEC95}" srcOrd="2" destOrd="0" presId="urn:microsoft.com/office/officeart/2005/8/layout/chevron1"/>
    <dgm:cxn modelId="{4FC78934-140D-41B2-8A01-7A66BECE16FB}" type="presParOf" srcId="{1D05F35B-551E-416F-9D5A-257F5E45F8D2}" destId="{2B55E4B2-557F-45AB-BD41-E5BD0AA77A77}" srcOrd="3" destOrd="0" presId="urn:microsoft.com/office/officeart/2005/8/layout/chevron1"/>
    <dgm:cxn modelId="{157E92D3-677A-464B-8C2A-39D9BF7963E4}" type="presParOf" srcId="{1D05F35B-551E-416F-9D5A-257F5E45F8D2}" destId="{9B362D83-1FDB-49A0-B5A1-DB5311389B55}" srcOrd="4" destOrd="0" presId="urn:microsoft.com/office/officeart/2005/8/layout/chevron1"/>
    <dgm:cxn modelId="{632C1668-3284-4A60-834F-F7621D7ACFF1}" type="presParOf" srcId="{1D05F35B-551E-416F-9D5A-257F5E45F8D2}" destId="{2A9A1E5B-0A6E-45AC-A6A1-FB54BB28853B}" srcOrd="5" destOrd="0" presId="urn:microsoft.com/office/officeart/2005/8/layout/chevron1"/>
    <dgm:cxn modelId="{60B26922-9102-43C4-AE84-D5E1B3184EF5}" type="presParOf" srcId="{1D05F35B-551E-416F-9D5A-257F5E45F8D2}" destId="{6F26231E-026D-44D3-9516-063583F62B9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992DE-EA63-4236-9ABB-E227885520BA}">
      <dsp:nvSpPr>
        <dsp:cNvPr id="0" name=""/>
        <dsp:cNvSpPr/>
      </dsp:nvSpPr>
      <dsp:spPr>
        <a:xfrm>
          <a:off x="0" y="0"/>
          <a:ext cx="7931224" cy="1414363"/>
        </a:xfrm>
        <a:prstGeom prst="roundRect">
          <a:avLst>
            <a:gd name="adj" fmla="val 10000"/>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s-MX" sz="1200" kern="1200" dirty="0" smtClean="0"/>
            <a:t>Picando piedra</a:t>
          </a:r>
          <a:endParaRPr lang="en-US" sz="1200" kern="1200" dirty="0"/>
        </a:p>
        <a:p>
          <a:pPr marL="57150" lvl="1" indent="-57150" algn="l" defTabSz="400050">
            <a:lnSpc>
              <a:spcPct val="90000"/>
            </a:lnSpc>
            <a:spcBef>
              <a:spcPct val="0"/>
            </a:spcBef>
            <a:spcAft>
              <a:spcPct val="15000"/>
            </a:spcAft>
            <a:buChar char="••"/>
          </a:pPr>
          <a:r>
            <a:rPr lang="es-MX" sz="900" kern="1200" dirty="0" smtClean="0"/>
            <a:t>Trabajar con una nueva generación de escuelas y colegios de Nuevo León.</a:t>
          </a:r>
          <a:endParaRPr lang="en-US" sz="900" kern="1200" dirty="0"/>
        </a:p>
        <a:p>
          <a:pPr marL="57150" lvl="1" indent="-57150" algn="l" defTabSz="400050">
            <a:lnSpc>
              <a:spcPct val="90000"/>
            </a:lnSpc>
            <a:spcBef>
              <a:spcPct val="0"/>
            </a:spcBef>
            <a:spcAft>
              <a:spcPct val="15000"/>
            </a:spcAft>
            <a:buChar char="••"/>
          </a:pPr>
          <a:r>
            <a:rPr lang="es-MX" sz="900" kern="1200" dirty="0" smtClean="0"/>
            <a:t>Seguir trabajando con </a:t>
          </a:r>
          <a:r>
            <a:rPr lang="es-MX" sz="900" kern="1200" dirty="0" err="1" smtClean="0"/>
            <a:t>Education</a:t>
          </a:r>
          <a:r>
            <a:rPr lang="es-MX" sz="900" kern="1200" dirty="0" smtClean="0"/>
            <a:t> </a:t>
          </a:r>
          <a:r>
            <a:rPr lang="es-MX" sz="900" kern="1200" dirty="0" err="1" smtClean="0"/>
            <a:t>for</a:t>
          </a:r>
          <a:r>
            <a:rPr lang="es-MX" sz="900" kern="1200" dirty="0" smtClean="0"/>
            <a:t> </a:t>
          </a:r>
          <a:r>
            <a:rPr lang="es-MX" sz="900" kern="1200" dirty="0" err="1" smtClean="0"/>
            <a:t>Peace</a:t>
          </a:r>
          <a:r>
            <a:rPr lang="es-MX" sz="900" kern="1200" dirty="0" smtClean="0"/>
            <a:t> International en que den seminarios</a:t>
          </a:r>
          <a:endParaRPr lang="en-US" sz="900" kern="1200" dirty="0"/>
        </a:p>
        <a:p>
          <a:pPr marL="57150" lvl="1" indent="-57150" algn="l" defTabSz="400050">
            <a:lnSpc>
              <a:spcPct val="90000"/>
            </a:lnSpc>
            <a:spcBef>
              <a:spcPct val="0"/>
            </a:spcBef>
            <a:spcAft>
              <a:spcPct val="15000"/>
            </a:spcAft>
            <a:buChar char="••"/>
          </a:pPr>
          <a:r>
            <a:rPr lang="es-MX" sz="900" kern="1200" dirty="0" smtClean="0"/>
            <a:t>Agregar Escuelas en Estado de México, Durango, Chihuahua y Coahuila</a:t>
          </a:r>
          <a:endParaRPr lang="en-US" sz="900" kern="1200" dirty="0"/>
        </a:p>
        <a:p>
          <a:pPr marL="57150" lvl="1" indent="-57150" algn="l" defTabSz="400050">
            <a:lnSpc>
              <a:spcPct val="90000"/>
            </a:lnSpc>
            <a:spcBef>
              <a:spcPct val="0"/>
            </a:spcBef>
            <a:spcAft>
              <a:spcPct val="15000"/>
            </a:spcAft>
            <a:buChar char="••"/>
          </a:pPr>
          <a:r>
            <a:rPr lang="es-MX" sz="900" kern="1200" dirty="0" smtClean="0"/>
            <a:t>Traducir dos manuales: Familias libres de violencia, Cuento infantil</a:t>
          </a:r>
          <a:endParaRPr lang="en-US" sz="900" kern="1200" dirty="0"/>
        </a:p>
        <a:p>
          <a:pPr marL="57150" lvl="1" indent="-57150" algn="l" defTabSz="400050">
            <a:lnSpc>
              <a:spcPct val="90000"/>
            </a:lnSpc>
            <a:spcBef>
              <a:spcPct val="0"/>
            </a:spcBef>
            <a:spcAft>
              <a:spcPct val="15000"/>
            </a:spcAft>
            <a:buChar char="••"/>
          </a:pPr>
          <a:r>
            <a:rPr lang="es-MX" sz="900" kern="1200" dirty="0" smtClean="0"/>
            <a:t>Presupuesto: $650,000 pesos</a:t>
          </a:r>
          <a:endParaRPr lang="en-US" sz="900" kern="1200" dirty="0"/>
        </a:p>
      </dsp:txBody>
      <dsp:txXfrm>
        <a:off x="1727681" y="0"/>
        <a:ext cx="6203542" cy="1414363"/>
      </dsp:txXfrm>
    </dsp:sp>
    <dsp:sp modelId="{9CF96156-C356-4394-9580-728494FD4D80}">
      <dsp:nvSpPr>
        <dsp:cNvPr id="0" name=""/>
        <dsp:cNvSpPr/>
      </dsp:nvSpPr>
      <dsp:spPr>
        <a:xfrm>
          <a:off x="159884" y="172620"/>
          <a:ext cx="1586244" cy="1131490"/>
        </a:xfrm>
        <a:prstGeom prst="roundRect">
          <a:avLst>
            <a:gd name="adj" fmla="val 10000"/>
          </a:avLst>
        </a:prstGeom>
        <a:blipFill rotWithShape="1">
          <a:blip xmlns:r="http://schemas.openxmlformats.org/officeDocument/2006/relationships" r:embed="rId1"/>
          <a:stretch>
            <a:fillRect/>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F89C95-088C-47FA-97D4-9454C90DC668}">
      <dsp:nvSpPr>
        <dsp:cNvPr id="0" name=""/>
        <dsp:cNvSpPr/>
      </dsp:nvSpPr>
      <dsp:spPr>
        <a:xfrm>
          <a:off x="0" y="1555799"/>
          <a:ext cx="7931224" cy="1414363"/>
        </a:xfrm>
        <a:prstGeom prst="roundRect">
          <a:avLst>
            <a:gd name="adj" fmla="val 10000"/>
          </a:avLst>
        </a:prstGeom>
        <a:solidFill>
          <a:schemeClr val="accent5">
            <a:hueOff val="3517239"/>
            <a:satOff val="-28349"/>
            <a:lumOff val="804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s-MX" sz="1200" kern="1200" dirty="0" smtClean="0"/>
            <a:t>Alianza PEA- UNESCO</a:t>
          </a:r>
          <a:endParaRPr lang="en-US" sz="1200" kern="1200" dirty="0"/>
        </a:p>
        <a:p>
          <a:pPr marL="57150" lvl="1" indent="-57150" algn="l" defTabSz="400050">
            <a:lnSpc>
              <a:spcPct val="90000"/>
            </a:lnSpc>
            <a:spcBef>
              <a:spcPct val="0"/>
            </a:spcBef>
            <a:spcAft>
              <a:spcPct val="15000"/>
            </a:spcAft>
            <a:buChar char="••"/>
          </a:pPr>
          <a:r>
            <a:rPr lang="es-MX" sz="900" kern="1200" dirty="0" smtClean="0"/>
            <a:t>Capacitar a los directores  estatales de la red de escuelas afiliadas a la UNESCO</a:t>
          </a:r>
          <a:endParaRPr lang="en-US" sz="900" kern="1200" dirty="0"/>
        </a:p>
        <a:p>
          <a:pPr marL="57150" lvl="1" indent="-57150" algn="l" defTabSz="400050">
            <a:lnSpc>
              <a:spcPct val="90000"/>
            </a:lnSpc>
            <a:spcBef>
              <a:spcPct val="0"/>
            </a:spcBef>
            <a:spcAft>
              <a:spcPct val="15000"/>
            </a:spcAft>
            <a:buChar char="••"/>
          </a:pPr>
          <a:r>
            <a:rPr lang="es-MX" sz="900" kern="1200" dirty="0" smtClean="0"/>
            <a:t>Mantener un portal para trabajar con las 28 redes PEA-UNESCO de México </a:t>
          </a:r>
          <a:endParaRPr lang="en-US" sz="900" kern="1200" dirty="0"/>
        </a:p>
        <a:p>
          <a:pPr marL="57150" lvl="1" indent="-57150" algn="l" defTabSz="400050">
            <a:lnSpc>
              <a:spcPct val="90000"/>
            </a:lnSpc>
            <a:spcBef>
              <a:spcPct val="0"/>
            </a:spcBef>
            <a:spcAft>
              <a:spcPct val="15000"/>
            </a:spcAft>
            <a:buChar char="••"/>
          </a:pPr>
          <a:r>
            <a:rPr lang="es-MX" sz="900" kern="1200" dirty="0" smtClean="0"/>
            <a:t>Realizar un programa de capacitación de estudiantes normalistas</a:t>
          </a:r>
          <a:endParaRPr lang="en-US" sz="900" kern="1200" dirty="0"/>
        </a:p>
        <a:p>
          <a:pPr marL="57150" lvl="1" indent="-57150" algn="l" defTabSz="400050">
            <a:lnSpc>
              <a:spcPct val="90000"/>
            </a:lnSpc>
            <a:spcBef>
              <a:spcPct val="0"/>
            </a:spcBef>
            <a:spcAft>
              <a:spcPct val="15000"/>
            </a:spcAft>
            <a:buChar char="••"/>
          </a:pPr>
          <a:r>
            <a:rPr lang="es-MX" sz="900" kern="1200" dirty="0" smtClean="0"/>
            <a:t>Traducir dos manuales: Familias libres de violencia, Cuento Infantil</a:t>
          </a:r>
          <a:endParaRPr lang="en-US" sz="900" kern="1200" dirty="0"/>
        </a:p>
        <a:p>
          <a:pPr marL="57150" lvl="1" indent="-57150" algn="l" defTabSz="400050">
            <a:lnSpc>
              <a:spcPct val="90000"/>
            </a:lnSpc>
            <a:spcBef>
              <a:spcPct val="0"/>
            </a:spcBef>
            <a:spcAft>
              <a:spcPct val="15000"/>
            </a:spcAft>
            <a:buChar char="••"/>
          </a:pPr>
          <a:r>
            <a:rPr lang="es-MX" sz="900" kern="1200" dirty="0" smtClean="0"/>
            <a:t>Presupuesto: $2,000.000</a:t>
          </a:r>
          <a:endParaRPr lang="en-US" sz="900" kern="1200" dirty="0"/>
        </a:p>
      </dsp:txBody>
      <dsp:txXfrm>
        <a:off x="1727681" y="1555799"/>
        <a:ext cx="6203542" cy="1414363"/>
      </dsp:txXfrm>
    </dsp:sp>
    <dsp:sp modelId="{8D972CBF-28F9-4305-B268-6135D52FDF08}">
      <dsp:nvSpPr>
        <dsp:cNvPr id="0" name=""/>
        <dsp:cNvSpPr/>
      </dsp:nvSpPr>
      <dsp:spPr>
        <a:xfrm>
          <a:off x="141436" y="1697236"/>
          <a:ext cx="1586244" cy="1131490"/>
        </a:xfrm>
        <a:prstGeom prst="roundRect">
          <a:avLst>
            <a:gd name="adj" fmla="val 10000"/>
          </a:avLst>
        </a:prstGeom>
        <a:blipFill rotWithShape="1">
          <a:blip xmlns:r="http://schemas.openxmlformats.org/officeDocument/2006/relationships" r:embed="rId2"/>
          <a:stretch>
            <a:fillRect/>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B1494D-BE53-44D7-8A77-BA4B425B3662}">
      <dsp:nvSpPr>
        <dsp:cNvPr id="0" name=""/>
        <dsp:cNvSpPr/>
      </dsp:nvSpPr>
      <dsp:spPr>
        <a:xfrm>
          <a:off x="0" y="3111599"/>
          <a:ext cx="7931224" cy="1414363"/>
        </a:xfrm>
        <a:prstGeom prst="roundRect">
          <a:avLst>
            <a:gd name="adj" fmla="val 10000"/>
          </a:avLst>
        </a:prstGeom>
        <a:solidFill>
          <a:schemeClr val="accent5">
            <a:hueOff val="7034478"/>
            <a:satOff val="-56698"/>
            <a:lumOff val="1607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s-MX" sz="1200" kern="1200" dirty="0" smtClean="0"/>
            <a:t>SEP-Empresario</a:t>
          </a:r>
          <a:endParaRPr lang="en-US" sz="1200" kern="1200" dirty="0"/>
        </a:p>
        <a:p>
          <a:pPr marL="57150" lvl="1" indent="-57150" algn="l" defTabSz="400050">
            <a:lnSpc>
              <a:spcPct val="90000"/>
            </a:lnSpc>
            <a:spcBef>
              <a:spcPct val="0"/>
            </a:spcBef>
            <a:spcAft>
              <a:spcPct val="15000"/>
            </a:spcAft>
            <a:buChar char="••"/>
          </a:pPr>
          <a:r>
            <a:rPr lang="es-MX" sz="900" kern="1200" dirty="0" smtClean="0"/>
            <a:t>Educación de clase mundial a través de una Secretaría de Educación que considere este programa como clave para  mejorar la convivencia social en México.</a:t>
          </a:r>
          <a:endParaRPr lang="en-US" sz="900" kern="1200" dirty="0"/>
        </a:p>
        <a:p>
          <a:pPr marL="57150" lvl="1" indent="-57150" algn="l" defTabSz="400050">
            <a:lnSpc>
              <a:spcPct val="90000"/>
            </a:lnSpc>
            <a:spcBef>
              <a:spcPct val="0"/>
            </a:spcBef>
            <a:spcAft>
              <a:spcPct val="15000"/>
            </a:spcAft>
            <a:buChar char="••"/>
          </a:pPr>
          <a:r>
            <a:rPr lang="es-MX" sz="900" kern="1200" dirty="0" smtClean="0"/>
            <a:t>Empresario comprometido con las soluciones que requiere México.</a:t>
          </a:r>
          <a:endParaRPr lang="en-US" sz="900" kern="1200" dirty="0"/>
        </a:p>
        <a:p>
          <a:pPr marL="57150" lvl="1" indent="-57150" algn="l" defTabSz="400050">
            <a:lnSpc>
              <a:spcPct val="90000"/>
            </a:lnSpc>
            <a:spcBef>
              <a:spcPct val="0"/>
            </a:spcBef>
            <a:spcAft>
              <a:spcPct val="15000"/>
            </a:spcAft>
            <a:buChar char="••"/>
          </a:pPr>
          <a:r>
            <a:rPr lang="es-MX" sz="900" kern="1200" dirty="0" smtClean="0"/>
            <a:t>Permita realizar los escenarios anteriores, traducir los manuales completos e incorporar el programa en todas las escuelas de México.</a:t>
          </a:r>
          <a:endParaRPr lang="en-US" sz="900" kern="1200" dirty="0"/>
        </a:p>
        <a:p>
          <a:pPr marL="57150" lvl="1" indent="-57150" algn="l" defTabSz="400050">
            <a:lnSpc>
              <a:spcPct val="90000"/>
            </a:lnSpc>
            <a:spcBef>
              <a:spcPct val="0"/>
            </a:spcBef>
            <a:spcAft>
              <a:spcPct val="15000"/>
            </a:spcAft>
            <a:buChar char="••"/>
          </a:pPr>
          <a:r>
            <a:rPr lang="es-MX" sz="900" kern="1200" dirty="0" smtClean="0"/>
            <a:t>Generar experiencia e instructores mexicanos de este tema.</a:t>
          </a:r>
          <a:endParaRPr lang="en-US" sz="900" kern="1200" dirty="0"/>
        </a:p>
        <a:p>
          <a:pPr marL="57150" lvl="1" indent="-57150" algn="l" defTabSz="400050">
            <a:lnSpc>
              <a:spcPct val="90000"/>
            </a:lnSpc>
            <a:spcBef>
              <a:spcPct val="0"/>
            </a:spcBef>
            <a:spcAft>
              <a:spcPct val="15000"/>
            </a:spcAft>
            <a:buChar char="••"/>
          </a:pPr>
          <a:r>
            <a:rPr lang="es-MX" sz="900" kern="1200" dirty="0" smtClean="0"/>
            <a:t>Presupuesto $6,000,000</a:t>
          </a:r>
          <a:endParaRPr lang="en-US" sz="900" kern="1200" dirty="0"/>
        </a:p>
      </dsp:txBody>
      <dsp:txXfrm>
        <a:off x="1727681" y="3111599"/>
        <a:ext cx="6203542" cy="1414363"/>
      </dsp:txXfrm>
    </dsp:sp>
    <dsp:sp modelId="{B9AA19AC-38DE-489D-B5F3-3FA1E9218994}">
      <dsp:nvSpPr>
        <dsp:cNvPr id="0" name=""/>
        <dsp:cNvSpPr/>
      </dsp:nvSpPr>
      <dsp:spPr>
        <a:xfrm>
          <a:off x="141436" y="3253035"/>
          <a:ext cx="1586244" cy="1131490"/>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9000" b="-9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41598-0FBB-4F28-9C29-DC49B57A57CA}">
      <dsp:nvSpPr>
        <dsp:cNvPr id="0" name=""/>
        <dsp:cNvSpPr/>
      </dsp:nvSpPr>
      <dsp:spPr>
        <a:xfrm>
          <a:off x="3351" y="484649"/>
          <a:ext cx="1950746" cy="780298"/>
        </a:xfrm>
        <a:prstGeom prst="chevron">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0</a:t>
          </a:r>
          <a:endParaRPr lang="en-US" sz="2400" kern="1200" dirty="0"/>
        </a:p>
      </dsp:txBody>
      <dsp:txXfrm>
        <a:off x="393500" y="484649"/>
        <a:ext cx="1170448" cy="780298"/>
      </dsp:txXfrm>
    </dsp:sp>
    <dsp:sp modelId="{0D8D3F8C-ECFF-4AFD-B7AE-3825D89AEC95}">
      <dsp:nvSpPr>
        <dsp:cNvPr id="0" name=""/>
        <dsp:cNvSpPr/>
      </dsp:nvSpPr>
      <dsp:spPr>
        <a:xfrm>
          <a:off x="1759022" y="484649"/>
          <a:ext cx="1950746" cy="780298"/>
        </a:xfrm>
        <a:prstGeom prst="chevron">
          <a:avLst/>
        </a:prstGeom>
        <a:solidFill>
          <a:schemeClr val="accent5">
            <a:hueOff val="2344826"/>
            <a:satOff val="-18899"/>
            <a:lumOff val="536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1</a:t>
          </a:r>
          <a:endParaRPr lang="en-US" sz="2400" kern="1200" dirty="0"/>
        </a:p>
      </dsp:txBody>
      <dsp:txXfrm>
        <a:off x="2149171" y="484649"/>
        <a:ext cx="1170448" cy="780298"/>
      </dsp:txXfrm>
    </dsp:sp>
    <dsp:sp modelId="{9B362D83-1FDB-49A0-B5A1-DB5311389B55}">
      <dsp:nvSpPr>
        <dsp:cNvPr id="0" name=""/>
        <dsp:cNvSpPr/>
      </dsp:nvSpPr>
      <dsp:spPr>
        <a:xfrm>
          <a:off x="3514694" y="484649"/>
          <a:ext cx="1950746" cy="780298"/>
        </a:xfrm>
        <a:prstGeom prst="chevron">
          <a:avLst/>
        </a:prstGeom>
        <a:solidFill>
          <a:schemeClr val="accent5">
            <a:hueOff val="4689652"/>
            <a:satOff val="-37799"/>
            <a:lumOff val="1071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2</a:t>
          </a:r>
          <a:endParaRPr lang="en-US" sz="2400" kern="1200" dirty="0"/>
        </a:p>
      </dsp:txBody>
      <dsp:txXfrm>
        <a:off x="3904843" y="484649"/>
        <a:ext cx="1170448" cy="780298"/>
      </dsp:txXfrm>
    </dsp:sp>
    <dsp:sp modelId="{6F26231E-026D-44D3-9516-063583F62B96}">
      <dsp:nvSpPr>
        <dsp:cNvPr id="0" name=""/>
        <dsp:cNvSpPr/>
      </dsp:nvSpPr>
      <dsp:spPr>
        <a:xfrm>
          <a:off x="5270366" y="484649"/>
          <a:ext cx="1950746" cy="780298"/>
        </a:xfrm>
        <a:prstGeom prst="chevron">
          <a:avLst/>
        </a:prstGeom>
        <a:solidFill>
          <a:schemeClr val="accent5">
            <a:hueOff val="7034478"/>
            <a:satOff val="-56698"/>
            <a:lumOff val="1607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3</a:t>
          </a:r>
          <a:endParaRPr lang="en-US" sz="2400" kern="1200" dirty="0"/>
        </a:p>
      </dsp:txBody>
      <dsp:txXfrm>
        <a:off x="5660515" y="484649"/>
        <a:ext cx="1170448" cy="780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41598-0FBB-4F28-9C29-DC49B57A57CA}">
      <dsp:nvSpPr>
        <dsp:cNvPr id="0" name=""/>
        <dsp:cNvSpPr/>
      </dsp:nvSpPr>
      <dsp:spPr>
        <a:xfrm>
          <a:off x="3351" y="484649"/>
          <a:ext cx="1950746" cy="780298"/>
        </a:xfrm>
        <a:prstGeom prst="chevron">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0</a:t>
          </a:r>
          <a:endParaRPr lang="en-US" sz="2400" kern="1200" dirty="0"/>
        </a:p>
      </dsp:txBody>
      <dsp:txXfrm>
        <a:off x="393500" y="484649"/>
        <a:ext cx="1170448" cy="780298"/>
      </dsp:txXfrm>
    </dsp:sp>
    <dsp:sp modelId="{0D8D3F8C-ECFF-4AFD-B7AE-3825D89AEC95}">
      <dsp:nvSpPr>
        <dsp:cNvPr id="0" name=""/>
        <dsp:cNvSpPr/>
      </dsp:nvSpPr>
      <dsp:spPr>
        <a:xfrm>
          <a:off x="1759022" y="484649"/>
          <a:ext cx="1950746" cy="780298"/>
        </a:xfrm>
        <a:prstGeom prst="chevron">
          <a:avLst/>
        </a:prstGeom>
        <a:solidFill>
          <a:schemeClr val="accent5">
            <a:hueOff val="2344826"/>
            <a:satOff val="-18899"/>
            <a:lumOff val="536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1</a:t>
          </a:r>
          <a:endParaRPr lang="en-US" sz="2400" kern="1200" dirty="0"/>
        </a:p>
      </dsp:txBody>
      <dsp:txXfrm>
        <a:off x="2149171" y="484649"/>
        <a:ext cx="1170448" cy="780298"/>
      </dsp:txXfrm>
    </dsp:sp>
    <dsp:sp modelId="{9B362D83-1FDB-49A0-B5A1-DB5311389B55}">
      <dsp:nvSpPr>
        <dsp:cNvPr id="0" name=""/>
        <dsp:cNvSpPr/>
      </dsp:nvSpPr>
      <dsp:spPr>
        <a:xfrm>
          <a:off x="3514694" y="484649"/>
          <a:ext cx="1950746" cy="780298"/>
        </a:xfrm>
        <a:prstGeom prst="chevron">
          <a:avLst/>
        </a:prstGeom>
        <a:solidFill>
          <a:schemeClr val="accent5">
            <a:hueOff val="4689652"/>
            <a:satOff val="-37799"/>
            <a:lumOff val="1071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2</a:t>
          </a:r>
          <a:endParaRPr lang="en-US" sz="2400" kern="1200" dirty="0"/>
        </a:p>
      </dsp:txBody>
      <dsp:txXfrm>
        <a:off x="3904843" y="484649"/>
        <a:ext cx="1170448" cy="780298"/>
      </dsp:txXfrm>
    </dsp:sp>
    <dsp:sp modelId="{6F26231E-026D-44D3-9516-063583F62B96}">
      <dsp:nvSpPr>
        <dsp:cNvPr id="0" name=""/>
        <dsp:cNvSpPr/>
      </dsp:nvSpPr>
      <dsp:spPr>
        <a:xfrm>
          <a:off x="5270366" y="484649"/>
          <a:ext cx="1950746" cy="780298"/>
        </a:xfrm>
        <a:prstGeom prst="chevron">
          <a:avLst/>
        </a:prstGeom>
        <a:solidFill>
          <a:schemeClr val="accent5">
            <a:hueOff val="7034478"/>
            <a:satOff val="-56698"/>
            <a:lumOff val="1607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3</a:t>
          </a:r>
          <a:endParaRPr lang="en-US" sz="2400" kern="1200" dirty="0"/>
        </a:p>
      </dsp:txBody>
      <dsp:txXfrm>
        <a:off x="5660515" y="484649"/>
        <a:ext cx="1170448" cy="7802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41598-0FBB-4F28-9C29-DC49B57A57CA}">
      <dsp:nvSpPr>
        <dsp:cNvPr id="0" name=""/>
        <dsp:cNvSpPr/>
      </dsp:nvSpPr>
      <dsp:spPr>
        <a:xfrm>
          <a:off x="3351" y="484649"/>
          <a:ext cx="1950746" cy="780298"/>
        </a:xfrm>
        <a:prstGeom prst="chevron">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0</a:t>
          </a:r>
          <a:endParaRPr lang="en-US" sz="2400" kern="1200" dirty="0"/>
        </a:p>
      </dsp:txBody>
      <dsp:txXfrm>
        <a:off x="393500" y="484649"/>
        <a:ext cx="1170448" cy="780298"/>
      </dsp:txXfrm>
    </dsp:sp>
    <dsp:sp modelId="{0D8D3F8C-ECFF-4AFD-B7AE-3825D89AEC95}">
      <dsp:nvSpPr>
        <dsp:cNvPr id="0" name=""/>
        <dsp:cNvSpPr/>
      </dsp:nvSpPr>
      <dsp:spPr>
        <a:xfrm>
          <a:off x="1759022" y="484649"/>
          <a:ext cx="1950746" cy="780298"/>
        </a:xfrm>
        <a:prstGeom prst="chevron">
          <a:avLst/>
        </a:prstGeom>
        <a:solidFill>
          <a:schemeClr val="accent5">
            <a:hueOff val="2344826"/>
            <a:satOff val="-18899"/>
            <a:lumOff val="536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1</a:t>
          </a:r>
          <a:endParaRPr lang="en-US" sz="2400" kern="1200" dirty="0"/>
        </a:p>
      </dsp:txBody>
      <dsp:txXfrm>
        <a:off x="2149171" y="484649"/>
        <a:ext cx="1170448" cy="780298"/>
      </dsp:txXfrm>
    </dsp:sp>
    <dsp:sp modelId="{9B362D83-1FDB-49A0-B5A1-DB5311389B55}">
      <dsp:nvSpPr>
        <dsp:cNvPr id="0" name=""/>
        <dsp:cNvSpPr/>
      </dsp:nvSpPr>
      <dsp:spPr>
        <a:xfrm>
          <a:off x="3514694" y="484649"/>
          <a:ext cx="1950746" cy="780298"/>
        </a:xfrm>
        <a:prstGeom prst="chevron">
          <a:avLst/>
        </a:prstGeom>
        <a:solidFill>
          <a:schemeClr val="accent5">
            <a:hueOff val="4689652"/>
            <a:satOff val="-37799"/>
            <a:lumOff val="1071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2</a:t>
          </a:r>
          <a:endParaRPr lang="en-US" sz="2400" kern="1200" dirty="0"/>
        </a:p>
      </dsp:txBody>
      <dsp:txXfrm>
        <a:off x="3904843" y="484649"/>
        <a:ext cx="1170448" cy="780298"/>
      </dsp:txXfrm>
    </dsp:sp>
    <dsp:sp modelId="{6F26231E-026D-44D3-9516-063583F62B96}">
      <dsp:nvSpPr>
        <dsp:cNvPr id="0" name=""/>
        <dsp:cNvSpPr/>
      </dsp:nvSpPr>
      <dsp:spPr>
        <a:xfrm>
          <a:off x="5270366" y="484649"/>
          <a:ext cx="1950746" cy="780298"/>
        </a:xfrm>
        <a:prstGeom prst="chevron">
          <a:avLst/>
        </a:prstGeom>
        <a:solidFill>
          <a:schemeClr val="accent5">
            <a:hueOff val="7034478"/>
            <a:satOff val="-56698"/>
            <a:lumOff val="1607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3</a:t>
          </a:r>
          <a:endParaRPr lang="en-US" sz="2400" kern="1200" dirty="0"/>
        </a:p>
      </dsp:txBody>
      <dsp:txXfrm>
        <a:off x="5660515" y="484649"/>
        <a:ext cx="1170448" cy="7802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41598-0FBB-4F28-9C29-DC49B57A57CA}">
      <dsp:nvSpPr>
        <dsp:cNvPr id="0" name=""/>
        <dsp:cNvSpPr/>
      </dsp:nvSpPr>
      <dsp:spPr>
        <a:xfrm>
          <a:off x="3351" y="484649"/>
          <a:ext cx="1950746" cy="780298"/>
        </a:xfrm>
        <a:prstGeom prst="chevron">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0</a:t>
          </a:r>
          <a:endParaRPr lang="en-US" sz="2400" kern="1200" dirty="0"/>
        </a:p>
      </dsp:txBody>
      <dsp:txXfrm>
        <a:off x="393500" y="484649"/>
        <a:ext cx="1170448" cy="780298"/>
      </dsp:txXfrm>
    </dsp:sp>
    <dsp:sp modelId="{0D8D3F8C-ECFF-4AFD-B7AE-3825D89AEC95}">
      <dsp:nvSpPr>
        <dsp:cNvPr id="0" name=""/>
        <dsp:cNvSpPr/>
      </dsp:nvSpPr>
      <dsp:spPr>
        <a:xfrm>
          <a:off x="1759022" y="484649"/>
          <a:ext cx="1950746" cy="780298"/>
        </a:xfrm>
        <a:prstGeom prst="chevron">
          <a:avLst/>
        </a:prstGeom>
        <a:solidFill>
          <a:schemeClr val="accent5">
            <a:hueOff val="2344826"/>
            <a:satOff val="-18899"/>
            <a:lumOff val="536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1</a:t>
          </a:r>
          <a:endParaRPr lang="en-US" sz="2400" kern="1200" dirty="0"/>
        </a:p>
      </dsp:txBody>
      <dsp:txXfrm>
        <a:off x="2149171" y="484649"/>
        <a:ext cx="1170448" cy="780298"/>
      </dsp:txXfrm>
    </dsp:sp>
    <dsp:sp modelId="{9B362D83-1FDB-49A0-B5A1-DB5311389B55}">
      <dsp:nvSpPr>
        <dsp:cNvPr id="0" name=""/>
        <dsp:cNvSpPr/>
      </dsp:nvSpPr>
      <dsp:spPr>
        <a:xfrm>
          <a:off x="3514694" y="484649"/>
          <a:ext cx="1950746" cy="780298"/>
        </a:xfrm>
        <a:prstGeom prst="chevron">
          <a:avLst/>
        </a:prstGeom>
        <a:solidFill>
          <a:schemeClr val="accent5">
            <a:hueOff val="4689652"/>
            <a:satOff val="-37799"/>
            <a:lumOff val="1071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2</a:t>
          </a:r>
          <a:endParaRPr lang="en-US" sz="2400" kern="1200" dirty="0"/>
        </a:p>
      </dsp:txBody>
      <dsp:txXfrm>
        <a:off x="3904843" y="484649"/>
        <a:ext cx="1170448" cy="780298"/>
      </dsp:txXfrm>
    </dsp:sp>
    <dsp:sp modelId="{6F26231E-026D-44D3-9516-063583F62B96}">
      <dsp:nvSpPr>
        <dsp:cNvPr id="0" name=""/>
        <dsp:cNvSpPr/>
      </dsp:nvSpPr>
      <dsp:spPr>
        <a:xfrm>
          <a:off x="5270366" y="484649"/>
          <a:ext cx="1950746" cy="780298"/>
        </a:xfrm>
        <a:prstGeom prst="chevron">
          <a:avLst/>
        </a:prstGeom>
        <a:solidFill>
          <a:schemeClr val="accent5">
            <a:hueOff val="7034478"/>
            <a:satOff val="-56698"/>
            <a:lumOff val="1607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MX" sz="2400" kern="1200" dirty="0" smtClean="0"/>
            <a:t>Etapa 3</a:t>
          </a:r>
          <a:endParaRPr lang="en-US" sz="2400" kern="1200" dirty="0"/>
        </a:p>
      </dsp:txBody>
      <dsp:txXfrm>
        <a:off x="5660515" y="484649"/>
        <a:ext cx="1170448" cy="780298"/>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0164BD04-4D93-4772-A2B5-8AA2FBDB8DFC}" type="datetimeFigureOut">
              <a:rPr lang="en-US" smtClean="0"/>
              <a:t>1/18/2013</a:t>
            </a:fld>
            <a:endParaRPr lang="en-US"/>
          </a:p>
        </p:txBody>
      </p:sp>
      <p:sp>
        <p:nvSpPr>
          <p:cNvPr id="8" name="Slide Number Placeholder 7"/>
          <p:cNvSpPr>
            <a:spLocks noGrp="1"/>
          </p:cNvSpPr>
          <p:nvPr>
            <p:ph type="sldNum" sz="quarter" idx="11"/>
          </p:nvPr>
        </p:nvSpPr>
        <p:spPr/>
        <p:txBody>
          <a:bodyPr/>
          <a:lstStyle/>
          <a:p>
            <a:fld id="{B4C70F95-599C-462D-A910-493FAA616854}" type="slidenum">
              <a:rPr lang="en-US" smtClean="0"/>
              <a:t>‹Nº›</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164BD04-4D93-4772-A2B5-8AA2FBDB8DFC}"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70F95-599C-462D-A910-493FAA616854}"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164BD04-4D93-4772-A2B5-8AA2FBDB8DFC}"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70F95-599C-462D-A910-493FAA616854}"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0164BD04-4D93-4772-A2B5-8AA2FBDB8DFC}"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70F95-599C-462D-A910-493FAA616854}"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164BD04-4D93-4772-A2B5-8AA2FBDB8DFC}"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70F95-599C-462D-A910-493FAA616854}" type="slidenum">
              <a:rPr lang="en-US" smtClean="0"/>
              <a:t>‹Nº›</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0164BD04-4D93-4772-A2B5-8AA2FBDB8DFC}"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70F95-599C-462D-A910-493FAA616854}" type="slidenum">
              <a:rPr lang="en-US" smtClean="0"/>
              <a:t>‹Nº›</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0164BD04-4D93-4772-A2B5-8AA2FBDB8DFC}" type="datetimeFigureOut">
              <a:rPr lang="en-US" smtClean="0"/>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C70F95-599C-462D-A910-493FAA616854}" type="slidenum">
              <a:rPr lang="en-US" smtClean="0"/>
              <a:t>‹Nº›</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164BD04-4D93-4772-A2B5-8AA2FBDB8DFC}" type="datetimeFigureOut">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70F95-599C-462D-A910-493FAA616854}"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4BD04-4D93-4772-A2B5-8AA2FBDB8DFC}" type="datetimeFigureOut">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C70F95-599C-462D-A910-493FAA616854}"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64BD04-4D93-4772-A2B5-8AA2FBDB8DFC}"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70F95-599C-462D-A910-493FAA616854}"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64BD04-4D93-4772-A2B5-8AA2FBDB8DFC}"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70F95-599C-462D-A910-493FAA616854}"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164BD04-4D93-4772-A2B5-8AA2FBDB8DFC}" type="datetimeFigureOut">
              <a:rPr lang="en-US" smtClean="0"/>
              <a:t>1/18/2013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4C70F95-599C-462D-A910-493FAA616854}" type="slidenum">
              <a:rPr lang="en-US" smtClean="0"/>
              <a:t>‹Nº›</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Educación para la paz México</a:t>
            </a:r>
            <a:endParaRPr lang="en-US" dirty="0"/>
          </a:p>
        </p:txBody>
      </p:sp>
      <p:sp>
        <p:nvSpPr>
          <p:cNvPr id="3" name="2 Subtítulo"/>
          <p:cNvSpPr>
            <a:spLocks noGrp="1"/>
          </p:cNvSpPr>
          <p:nvPr>
            <p:ph type="subTitle" idx="1"/>
          </p:nvPr>
        </p:nvSpPr>
        <p:spPr/>
        <p:txBody>
          <a:bodyPr/>
          <a:lstStyle/>
          <a:p>
            <a:r>
              <a:rPr lang="es-MX" dirty="0" smtClean="0"/>
              <a:t>La Paz Comienza con los Niños</a:t>
            </a:r>
          </a:p>
          <a:p>
            <a:r>
              <a:rPr lang="es-MX" dirty="0" smtClean="0"/>
              <a:t>Enlazando Esfuerzos Conjuntos</a:t>
            </a:r>
            <a:endParaRPr lang="en-US" dirty="0"/>
          </a:p>
        </p:txBody>
      </p:sp>
    </p:spTree>
    <p:extLst>
      <p:ext uri="{BB962C8B-B14F-4D97-AF65-F5344CB8AC3E}">
        <p14:creationId xmlns:p14="http://schemas.microsoft.com/office/powerpoint/2010/main" val="3089960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324664460"/>
              </p:ext>
            </p:extLst>
          </p:nvPr>
        </p:nvGraphicFramePr>
        <p:xfrm>
          <a:off x="1547664" y="23218"/>
          <a:ext cx="7224464" cy="1749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1835696" y="75982"/>
            <a:ext cx="3716082" cy="369332"/>
          </a:xfrm>
          <a:prstGeom prst="rect">
            <a:avLst/>
          </a:prstGeom>
          <a:noFill/>
        </p:spPr>
        <p:txBody>
          <a:bodyPr wrap="none" rtlCol="0">
            <a:spAutoFit/>
          </a:bodyPr>
          <a:lstStyle/>
          <a:p>
            <a:r>
              <a:rPr lang="es-MX" dirty="0" smtClean="0"/>
              <a:t>Escenario 3: costo anual $1,500,000</a:t>
            </a:r>
            <a:endParaRPr lang="en-US" dirty="0"/>
          </a:p>
        </p:txBody>
      </p:sp>
      <p:sp>
        <p:nvSpPr>
          <p:cNvPr id="7" name="6 CuadroTexto"/>
          <p:cNvSpPr txBox="1"/>
          <p:nvPr/>
        </p:nvSpPr>
        <p:spPr>
          <a:xfrm>
            <a:off x="2195736" y="2060848"/>
            <a:ext cx="6264696" cy="5909310"/>
          </a:xfrm>
          <a:prstGeom prst="rect">
            <a:avLst/>
          </a:prstGeom>
          <a:noFill/>
        </p:spPr>
        <p:txBody>
          <a:bodyPr wrap="square" rtlCol="0">
            <a:spAutoFit/>
          </a:bodyPr>
          <a:lstStyle/>
          <a:p>
            <a:pPr marL="285750" indent="-285750">
              <a:buFont typeface="Arial" pitchFamily="34" charset="0"/>
              <a:buChar char="•"/>
            </a:pPr>
            <a:r>
              <a:rPr lang="es-MX" dirty="0" smtClean="0"/>
              <a:t>El programa opera de forma estable en educación preescolar y básica.</a:t>
            </a:r>
          </a:p>
          <a:p>
            <a:pPr marL="285750" indent="-285750">
              <a:buFont typeface="Arial" pitchFamily="34" charset="0"/>
              <a:buChar char="•"/>
            </a:pPr>
            <a:r>
              <a:rPr lang="es-MX" dirty="0" smtClean="0"/>
              <a:t>El diplomado de Cultura de Paz es parte de los programas de actualización de profesores</a:t>
            </a:r>
          </a:p>
          <a:p>
            <a:pPr marL="285750" indent="-285750">
              <a:buFont typeface="Arial" pitchFamily="34" charset="0"/>
              <a:buChar char="•"/>
            </a:pPr>
            <a:r>
              <a:rPr lang="es-MX" dirty="0" smtClean="0"/>
              <a:t>Existe una línea curricular o materia en Educación para la Paz en el currículo de las escuelas normales</a:t>
            </a:r>
          </a:p>
          <a:p>
            <a:pPr marL="285750" indent="-285750">
              <a:buFont typeface="Arial" pitchFamily="34" charset="0"/>
              <a:buChar char="•"/>
            </a:pPr>
            <a:r>
              <a:rPr lang="es-MX" dirty="0" smtClean="0"/>
              <a:t>Se gradúan los primeros maestros de escuelas normales con  el programa.</a:t>
            </a:r>
          </a:p>
          <a:p>
            <a:pPr marL="285750" indent="-285750">
              <a:buFont typeface="Arial" pitchFamily="34" charset="0"/>
              <a:buChar char="•"/>
            </a:pPr>
            <a:r>
              <a:rPr lang="es-MX" dirty="0" smtClean="0"/>
              <a:t>Se instala un comité o consejo de revisión del programa en las escuelas</a:t>
            </a:r>
          </a:p>
          <a:p>
            <a:pPr marL="742950" lvl="1" indent="-285750">
              <a:buFont typeface="Arial" pitchFamily="34" charset="0"/>
              <a:buChar char="•"/>
            </a:pPr>
            <a:r>
              <a:rPr lang="es-MX" dirty="0" smtClean="0"/>
              <a:t>Organiza las Jornadas Nacionales de PAZ</a:t>
            </a:r>
          </a:p>
          <a:p>
            <a:pPr marL="742950" lvl="1" indent="-285750">
              <a:buFont typeface="Arial" pitchFamily="34" charset="0"/>
              <a:buChar char="•"/>
            </a:pPr>
            <a:r>
              <a:rPr lang="es-MX" dirty="0" smtClean="0"/>
              <a:t>Apoya en generar mecanismos de mediación escolar</a:t>
            </a:r>
          </a:p>
          <a:p>
            <a:pPr marL="742950" lvl="1" indent="-285750">
              <a:buFont typeface="Arial" pitchFamily="34" charset="0"/>
              <a:buChar char="•"/>
            </a:pPr>
            <a:r>
              <a:rPr lang="es-MX" dirty="0" smtClean="0"/>
              <a:t>Apoya en generar campañas y programas de inclusión y convivencia armónica.</a:t>
            </a:r>
          </a:p>
          <a:p>
            <a:r>
              <a:rPr lang="es-MX" dirty="0" smtClean="0"/>
              <a:t>Se transforma el sistema nacional de educación y por tanto la sociedad para tener una cultura con resolución de conflictos de forma pacífica.</a:t>
            </a:r>
            <a:endParaRPr lang="es-MX" dirty="0"/>
          </a:p>
          <a:p>
            <a:pPr marL="285750" indent="-285750">
              <a:buFont typeface="Arial" pitchFamily="34" charset="0"/>
              <a:buChar char="•"/>
            </a:pPr>
            <a:endParaRPr lang="es-MX" dirty="0" smtClean="0"/>
          </a:p>
          <a:p>
            <a:pPr marL="285750" indent="-285750">
              <a:buFont typeface="Arial" pitchFamily="34" charset="0"/>
              <a:buChar char="•"/>
            </a:pPr>
            <a:endParaRPr lang="es-MX" dirty="0" smtClean="0"/>
          </a:p>
          <a:p>
            <a:pPr marL="285750" indent="-285750">
              <a:buFont typeface="Arial" pitchFamily="34" charset="0"/>
              <a:buChar char="•"/>
            </a:pPr>
            <a:endParaRPr lang="es-MX" dirty="0" smtClean="0"/>
          </a:p>
          <a:p>
            <a:pPr marL="285750" indent="-285750">
              <a:buFont typeface="Arial" pitchFamily="34" charset="0"/>
              <a:buChar char="•"/>
            </a:pPr>
            <a:endParaRPr lang="en-US" dirty="0"/>
          </a:p>
        </p:txBody>
      </p:sp>
      <p:cxnSp>
        <p:nvCxnSpPr>
          <p:cNvPr id="8" name="7 Conector recto de flecha"/>
          <p:cNvCxnSpPr/>
          <p:nvPr/>
        </p:nvCxnSpPr>
        <p:spPr>
          <a:xfrm flipH="1">
            <a:off x="2555776" y="1380201"/>
            <a:ext cx="4320480" cy="680647"/>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8460432" y="1484784"/>
            <a:ext cx="0" cy="864096"/>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711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L00525808\AppData\Local\Microsoft\Windows\Temporary Internet Files\Content.IE5\ZYMFKWU1\311991_10150439455295071_444253269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454975"/>
            <a:ext cx="2588518" cy="194138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D:\Usuario\Downloads\166914_10150439455675071_37612039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8440" y="3645024"/>
            <a:ext cx="2618267" cy="1963701"/>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lstStyle/>
          <a:p>
            <a:pPr algn="l"/>
            <a:r>
              <a:rPr lang="es-MX" dirty="0" smtClean="0"/>
              <a:t>Antecedente mundial</a:t>
            </a:r>
            <a:endParaRPr lang="en-US" dirty="0"/>
          </a:p>
        </p:txBody>
      </p:sp>
      <p:sp>
        <p:nvSpPr>
          <p:cNvPr id="3" name="2 Marcador de contenido"/>
          <p:cNvSpPr>
            <a:spLocks noGrp="1"/>
          </p:cNvSpPr>
          <p:nvPr>
            <p:ph idx="1"/>
          </p:nvPr>
        </p:nvSpPr>
        <p:spPr>
          <a:xfrm>
            <a:off x="457200" y="1600200"/>
            <a:ext cx="4474840" cy="4925144"/>
          </a:xfrm>
        </p:spPr>
        <p:txBody>
          <a:bodyPr>
            <a:normAutofit fontScale="70000" lnSpcReduction="20000"/>
          </a:bodyPr>
          <a:lstStyle/>
          <a:p>
            <a:r>
              <a:rPr lang="es-MX" dirty="0" smtClean="0"/>
              <a:t>1960´s- 1970´s se consolida la idea de una cultura de paz para evitar conflictos. Johan </a:t>
            </a:r>
            <a:r>
              <a:rPr lang="es-MX" dirty="0" err="1" smtClean="0"/>
              <a:t>Galtung</a:t>
            </a:r>
            <a:r>
              <a:rPr lang="es-MX" dirty="0" smtClean="0"/>
              <a:t> funda PRIO*.</a:t>
            </a:r>
          </a:p>
          <a:p>
            <a:r>
              <a:rPr lang="es-MX" dirty="0" smtClean="0"/>
              <a:t>1970´s-1980´s se institucionalizan a partir del trabajo de la ONU-UNESCO los esfuerzos por una cultura de paz. Se abren programas académicos</a:t>
            </a:r>
          </a:p>
          <a:p>
            <a:r>
              <a:rPr lang="es-MX" dirty="0" smtClean="0"/>
              <a:t>1990´s-2000´s la imperiosa necesidad de los programas de paz se hace evidente ante los conflictos mundiales, el terrorismo, la violencia generalizada. Se funda La paz comienza con los niños</a:t>
            </a:r>
          </a:p>
          <a:p>
            <a:r>
              <a:rPr lang="es-MX" dirty="0" smtClean="0"/>
              <a:t>2011-2012- Se comienza a trabajar en promoción nacional de la cultura de paz</a:t>
            </a:r>
          </a:p>
          <a:p>
            <a:pPr lvl="1"/>
            <a:r>
              <a:rPr lang="es-MX" dirty="0" smtClean="0"/>
              <a:t>CONFRERENCIA JOHAN GALTUNG EN TEC DE MONTERREY.</a:t>
            </a:r>
          </a:p>
          <a:p>
            <a:pPr lvl="1"/>
            <a:r>
              <a:rPr lang="es-MX" dirty="0" smtClean="0"/>
              <a:t>CONTACTO CON EDUCATION FOR PEACE INTERNATIONAL</a:t>
            </a:r>
            <a:endParaRPr lang="en-US" dirty="0"/>
          </a:p>
        </p:txBody>
      </p:sp>
      <p:sp>
        <p:nvSpPr>
          <p:cNvPr id="4" name="3 CuadroTexto"/>
          <p:cNvSpPr txBox="1"/>
          <p:nvPr/>
        </p:nvSpPr>
        <p:spPr>
          <a:xfrm>
            <a:off x="5508104" y="6381328"/>
            <a:ext cx="2393476" cy="369332"/>
          </a:xfrm>
          <a:prstGeom prst="rect">
            <a:avLst/>
          </a:prstGeom>
          <a:noFill/>
        </p:spPr>
        <p:txBody>
          <a:bodyPr wrap="none" rtlCol="0">
            <a:spAutoFit/>
          </a:bodyPr>
          <a:lstStyle/>
          <a:p>
            <a:r>
              <a:rPr lang="en-US" dirty="0" smtClean="0"/>
              <a:t>* http://www.prio.no/</a:t>
            </a:r>
            <a:endParaRPr lang="en-US" dirty="0"/>
          </a:p>
        </p:txBody>
      </p:sp>
      <p:pic>
        <p:nvPicPr>
          <p:cNvPr id="1026" name="Picture 2" descr="https://encrypted-tbn3.gstatic.com/images?q=tbn:ANd9GcQnwHXXecc5NW7vkX51Sj23ByerWH4kt-qbxjOC3J0zTwzzrJ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4526" y="1700808"/>
            <a:ext cx="341697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473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Arranque en México</a:t>
            </a:r>
            <a:endParaRPr lang="en-US" dirty="0"/>
          </a:p>
        </p:txBody>
      </p:sp>
      <p:sp>
        <p:nvSpPr>
          <p:cNvPr id="3" name="2 Marcador de contenido"/>
          <p:cNvSpPr>
            <a:spLocks noGrp="1"/>
          </p:cNvSpPr>
          <p:nvPr>
            <p:ph idx="1"/>
          </p:nvPr>
        </p:nvSpPr>
        <p:spPr>
          <a:xfrm>
            <a:off x="457200" y="1600200"/>
            <a:ext cx="4402832" cy="4525963"/>
          </a:xfrm>
        </p:spPr>
        <p:txBody>
          <a:bodyPr>
            <a:normAutofit lnSpcReduction="10000"/>
          </a:bodyPr>
          <a:lstStyle/>
          <a:p>
            <a:pPr marL="0" indent="0">
              <a:buNone/>
            </a:pPr>
            <a:r>
              <a:rPr lang="es-MX" dirty="0" smtClean="0"/>
              <a:t>El programa arranca en México con un seminario del Dr. HB </a:t>
            </a:r>
            <a:r>
              <a:rPr lang="es-MX" dirty="0" err="1" smtClean="0"/>
              <a:t>Danesh</a:t>
            </a:r>
            <a:r>
              <a:rPr lang="es-MX" dirty="0" smtClean="0"/>
              <a:t> de </a:t>
            </a:r>
            <a:r>
              <a:rPr lang="es-MX" dirty="0" err="1" smtClean="0"/>
              <a:t>Education</a:t>
            </a:r>
            <a:r>
              <a:rPr lang="es-MX" dirty="0" smtClean="0"/>
              <a:t> </a:t>
            </a:r>
            <a:r>
              <a:rPr lang="es-MX" dirty="0" err="1" smtClean="0"/>
              <a:t>for</a:t>
            </a:r>
            <a:r>
              <a:rPr lang="es-MX" dirty="0" smtClean="0"/>
              <a:t> </a:t>
            </a:r>
            <a:r>
              <a:rPr lang="es-MX" dirty="0" err="1" smtClean="0"/>
              <a:t>Peace</a:t>
            </a:r>
            <a:r>
              <a:rPr lang="es-MX" dirty="0" smtClean="0"/>
              <a:t> International </a:t>
            </a:r>
            <a:r>
              <a:rPr lang="es-MX" dirty="0" smtClean="0"/>
              <a:t>durante* </a:t>
            </a:r>
            <a:r>
              <a:rPr lang="es-MX" dirty="0" smtClean="0"/>
              <a:t>2012</a:t>
            </a:r>
          </a:p>
          <a:p>
            <a:r>
              <a:rPr lang="es-MX" sz="2000" dirty="0" smtClean="0"/>
              <a:t>10 escuelas piloto en Nuevo León</a:t>
            </a:r>
          </a:p>
          <a:p>
            <a:r>
              <a:rPr lang="es-MX" sz="2000" dirty="0" smtClean="0"/>
              <a:t>22 Organizaciones No Gubernamentales</a:t>
            </a:r>
          </a:p>
          <a:p>
            <a:r>
              <a:rPr lang="es-MX" sz="2000" dirty="0" smtClean="0"/>
              <a:t>Asistencia de SEP-NL, Consejo de Desarrollo Social.</a:t>
            </a:r>
          </a:p>
          <a:p>
            <a:r>
              <a:rPr lang="es-MX" sz="2000" dirty="0" smtClean="0"/>
              <a:t>Asistencia de Universidades como </a:t>
            </a:r>
            <a:r>
              <a:rPr lang="es-MX" sz="2000" dirty="0" err="1" smtClean="0"/>
              <a:t>Tec</a:t>
            </a:r>
            <a:r>
              <a:rPr lang="es-MX" sz="2000" dirty="0" smtClean="0"/>
              <a:t> de Monterrey y UDEM.</a:t>
            </a:r>
            <a:endParaRPr lang="en-US" sz="2000" dirty="0"/>
          </a:p>
        </p:txBody>
      </p:sp>
      <p:pic>
        <p:nvPicPr>
          <p:cNvPr id="4" name="Picture 2" descr="D:\Usuario\Download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772816"/>
            <a:ext cx="2736304" cy="3420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373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Primeros éxitos</a:t>
            </a:r>
            <a:endParaRPr lang="en-US" dirty="0"/>
          </a:p>
        </p:txBody>
      </p:sp>
      <p:pic>
        <p:nvPicPr>
          <p:cNvPr id="4" name="3 Marcador de contenido" descr="E:\FOTOS MESAS DE PAZ\MESAS 2.jpg"/>
          <p:cNvPicPr>
            <a:picLocks noGrp="1"/>
          </p:cNvPicPr>
          <p:nvPr>
            <p:ph idx="1"/>
          </p:nvPr>
        </p:nvPicPr>
        <p:blipFill>
          <a:blip r:embed="rId2"/>
          <a:srcRect/>
          <a:stretch>
            <a:fillRect/>
          </a:stretch>
        </p:blipFill>
        <p:spPr bwMode="auto">
          <a:xfrm>
            <a:off x="891904" y="1787840"/>
            <a:ext cx="2448272" cy="1833067"/>
          </a:xfrm>
          <a:prstGeom prst="rect">
            <a:avLst/>
          </a:prstGeom>
          <a:noFill/>
          <a:ln w="9525">
            <a:noFill/>
            <a:miter lim="800000"/>
            <a:headEnd/>
            <a:tailEnd/>
          </a:ln>
        </p:spPr>
      </p:pic>
      <p:pic>
        <p:nvPicPr>
          <p:cNvPr id="5" name="Picture 6" descr="D:\Usuario\Downloads\mayo junio 12 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4509120"/>
            <a:ext cx="2304256" cy="2057899"/>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1187624" y="3641983"/>
            <a:ext cx="1922321" cy="369332"/>
          </a:xfrm>
          <a:prstGeom prst="rect">
            <a:avLst/>
          </a:prstGeom>
          <a:noFill/>
        </p:spPr>
        <p:txBody>
          <a:bodyPr wrap="none" rtlCol="0">
            <a:spAutoFit/>
          </a:bodyPr>
          <a:lstStyle/>
          <a:p>
            <a:r>
              <a:rPr lang="es-MX" dirty="0" smtClean="0"/>
              <a:t>Instituto </a:t>
            </a:r>
            <a:r>
              <a:rPr lang="es-MX" dirty="0" err="1" smtClean="0"/>
              <a:t>Nezaldi</a:t>
            </a:r>
            <a:endParaRPr lang="en-US" dirty="0"/>
          </a:p>
        </p:txBody>
      </p:sp>
      <p:sp>
        <p:nvSpPr>
          <p:cNvPr id="7" name="6 CuadroTexto"/>
          <p:cNvSpPr txBox="1"/>
          <p:nvPr/>
        </p:nvSpPr>
        <p:spPr>
          <a:xfrm>
            <a:off x="5971677" y="6471564"/>
            <a:ext cx="2240422" cy="369332"/>
          </a:xfrm>
          <a:prstGeom prst="rect">
            <a:avLst/>
          </a:prstGeom>
          <a:noFill/>
        </p:spPr>
        <p:txBody>
          <a:bodyPr wrap="none" rtlCol="0">
            <a:spAutoFit/>
          </a:bodyPr>
          <a:lstStyle/>
          <a:p>
            <a:r>
              <a:rPr lang="es-MX" dirty="0" smtClean="0"/>
              <a:t>Colegio San Patricio</a:t>
            </a:r>
            <a:endParaRPr lang="en-US" dirty="0"/>
          </a:p>
        </p:txBody>
      </p:sp>
      <p:sp>
        <p:nvSpPr>
          <p:cNvPr id="8" name="7 Rectángulo"/>
          <p:cNvSpPr/>
          <p:nvPr/>
        </p:nvSpPr>
        <p:spPr>
          <a:xfrm>
            <a:off x="3923928" y="1628800"/>
            <a:ext cx="4572000" cy="2800767"/>
          </a:xfrm>
          <a:prstGeom prst="rect">
            <a:avLst/>
          </a:prstGeom>
        </p:spPr>
        <p:txBody>
          <a:bodyPr>
            <a:spAutoFit/>
          </a:bodyPr>
          <a:lstStyle/>
          <a:p>
            <a:r>
              <a:rPr lang="es-MX" sz="1600" i="1" dirty="0"/>
              <a:t>Me parece que el evento, por muchas razones, fue histórico. Fue el inicio de lo que esperamos será un cambio importante en la Educación para la paz en nuestro medio educativo. Se trató de entrar en contacto con una nueva manera de hacer realidad la promoción y la vivencia de la paz en el contexto escolar, no aislado de su entorno y propósito, no como materia curricular aparte, sino integrada y reinterpretada dentro del proceso de aprendizaje, en el quehacer, pensar, sentir y actuar cotidiano en la </a:t>
            </a:r>
            <a:r>
              <a:rPr lang="es-MX" sz="1600" i="1" dirty="0" smtClean="0"/>
              <a:t>escuela (</a:t>
            </a:r>
            <a:r>
              <a:rPr lang="es-MX" sz="1600" i="1" dirty="0" err="1" smtClean="0"/>
              <a:t>Usrula</a:t>
            </a:r>
            <a:r>
              <a:rPr lang="es-MX" sz="1600" i="1" dirty="0" smtClean="0"/>
              <a:t> Warren- </a:t>
            </a:r>
            <a:r>
              <a:rPr lang="es-MX" sz="1600" i="1" dirty="0" err="1" smtClean="0"/>
              <a:t>Formus</a:t>
            </a:r>
            <a:r>
              <a:rPr lang="es-MX" sz="1600" i="1" dirty="0" smtClean="0"/>
              <a:t>)</a:t>
            </a:r>
            <a:endParaRPr lang="en-US" sz="1600" i="1" dirty="0"/>
          </a:p>
        </p:txBody>
      </p:sp>
    </p:spTree>
    <p:extLst>
      <p:ext uri="{BB962C8B-B14F-4D97-AF65-F5344CB8AC3E}">
        <p14:creationId xmlns:p14="http://schemas.microsoft.com/office/powerpoint/2010/main" val="2993965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Educación para la paz</a:t>
            </a:r>
            <a:endParaRPr lang="en-US" dirty="0"/>
          </a:p>
        </p:txBody>
      </p:sp>
      <p:sp>
        <p:nvSpPr>
          <p:cNvPr id="3" name="2 Marcador de contenido"/>
          <p:cNvSpPr>
            <a:spLocks noGrp="1"/>
          </p:cNvSpPr>
          <p:nvPr>
            <p:ph idx="1"/>
          </p:nvPr>
        </p:nvSpPr>
        <p:spPr>
          <a:xfrm>
            <a:off x="457200" y="1600200"/>
            <a:ext cx="8147248" cy="4925144"/>
          </a:xfrm>
        </p:spPr>
        <p:txBody>
          <a:bodyPr>
            <a:normAutofit lnSpcReduction="10000"/>
          </a:bodyPr>
          <a:lstStyle/>
          <a:p>
            <a:pPr marL="0" indent="0">
              <a:buNone/>
            </a:pPr>
            <a:r>
              <a:rPr lang="es-MX" dirty="0" smtClean="0"/>
              <a:t>¿Qué es?</a:t>
            </a:r>
          </a:p>
          <a:p>
            <a:pPr marL="457200" indent="-457200">
              <a:buFont typeface="+mj-lt"/>
              <a:buAutoNum type="arabicPeriod"/>
            </a:pPr>
            <a:r>
              <a:rPr lang="es-MX" dirty="0" smtClean="0"/>
              <a:t>Metodología de educación transversal (a través de todas las clases y actividades escolares)</a:t>
            </a:r>
          </a:p>
          <a:p>
            <a:pPr marL="457200" indent="-457200">
              <a:buFont typeface="+mj-lt"/>
              <a:buAutoNum type="arabicPeriod"/>
            </a:pPr>
            <a:r>
              <a:rPr lang="es-MX" dirty="0" smtClean="0"/>
              <a:t>Promoción de la convivencia social armónica</a:t>
            </a:r>
          </a:p>
          <a:p>
            <a:pPr marL="457200" indent="-457200">
              <a:buFont typeface="+mj-lt"/>
              <a:buAutoNum type="arabicPeriod"/>
            </a:pPr>
            <a:r>
              <a:rPr lang="es-MX" dirty="0" smtClean="0"/>
              <a:t>Herramientas para la solución de conflictos: personales, familiares, escolares, sociales.</a:t>
            </a:r>
          </a:p>
          <a:p>
            <a:pPr marL="0" indent="0">
              <a:buNone/>
            </a:pPr>
            <a:r>
              <a:rPr lang="es-MX" dirty="0" smtClean="0"/>
              <a:t>¿Qué no es?</a:t>
            </a:r>
          </a:p>
          <a:p>
            <a:pPr marL="457200" indent="-457200">
              <a:buFont typeface="+mj-lt"/>
              <a:buAutoNum type="arabicPeriod"/>
            </a:pPr>
            <a:r>
              <a:rPr lang="es-MX" dirty="0" smtClean="0"/>
              <a:t>Un contenido que se enseña como clase</a:t>
            </a:r>
          </a:p>
          <a:p>
            <a:pPr marL="457200" indent="-457200">
              <a:buFont typeface="+mj-lt"/>
              <a:buAutoNum type="arabicPeriod"/>
            </a:pPr>
            <a:r>
              <a:rPr lang="es-MX" dirty="0" smtClean="0"/>
              <a:t>Reuniones sociales o de fiesta para promover socialización</a:t>
            </a:r>
          </a:p>
          <a:p>
            <a:pPr marL="457200" indent="-457200">
              <a:buFont typeface="+mj-lt"/>
              <a:buAutoNum type="arabicPeriod"/>
            </a:pPr>
            <a:r>
              <a:rPr lang="es-MX" dirty="0" smtClean="0"/>
              <a:t>Eventos para tomarse fotos, hacer signos de paz, regalar cobijas, et.</a:t>
            </a:r>
            <a:endParaRPr lang="en-US" dirty="0"/>
          </a:p>
        </p:txBody>
      </p:sp>
    </p:spTree>
    <p:extLst>
      <p:ext uri="{BB962C8B-B14F-4D97-AF65-F5344CB8AC3E}">
        <p14:creationId xmlns:p14="http://schemas.microsoft.com/office/powerpoint/2010/main" val="266201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Escenarios de expansión</a:t>
            </a:r>
            <a:endParaRPr lang="en-US"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958740333"/>
              </p:ext>
            </p:extLst>
          </p:nvPr>
        </p:nvGraphicFramePr>
        <p:xfrm>
          <a:off x="457200" y="1600200"/>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3645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630631759"/>
              </p:ext>
            </p:extLst>
          </p:nvPr>
        </p:nvGraphicFramePr>
        <p:xfrm>
          <a:off x="1547664" y="23218"/>
          <a:ext cx="7224464" cy="1749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1835696" y="75982"/>
            <a:ext cx="3716082" cy="369332"/>
          </a:xfrm>
          <a:prstGeom prst="rect">
            <a:avLst/>
          </a:prstGeom>
          <a:noFill/>
        </p:spPr>
        <p:txBody>
          <a:bodyPr wrap="none" rtlCol="0">
            <a:spAutoFit/>
          </a:bodyPr>
          <a:lstStyle/>
          <a:p>
            <a:r>
              <a:rPr lang="es-MX" dirty="0" smtClean="0"/>
              <a:t>Escenario 3: costo anual $1,500,000</a:t>
            </a:r>
            <a:endParaRPr lang="en-US" dirty="0"/>
          </a:p>
        </p:txBody>
      </p:sp>
      <p:sp>
        <p:nvSpPr>
          <p:cNvPr id="6" name="5 CuadroTexto"/>
          <p:cNvSpPr txBox="1"/>
          <p:nvPr/>
        </p:nvSpPr>
        <p:spPr>
          <a:xfrm>
            <a:off x="1763689" y="3206234"/>
            <a:ext cx="7199095" cy="3970318"/>
          </a:xfrm>
          <a:prstGeom prst="rect">
            <a:avLst/>
          </a:prstGeom>
          <a:noFill/>
        </p:spPr>
        <p:txBody>
          <a:bodyPr wrap="square" rtlCol="0">
            <a:spAutoFit/>
          </a:bodyPr>
          <a:lstStyle/>
          <a:p>
            <a:pPr marL="285750" indent="-285750">
              <a:buFont typeface="Arial" pitchFamily="34" charset="0"/>
              <a:buChar char="•"/>
            </a:pPr>
            <a:r>
              <a:rPr lang="es-MX" dirty="0" smtClean="0"/>
              <a:t>Capacitación a coordinadores de la red PEA-UNESCO</a:t>
            </a:r>
          </a:p>
          <a:p>
            <a:pPr marL="285750" indent="-285750">
              <a:buFont typeface="Arial" pitchFamily="34" charset="0"/>
              <a:buChar char="•"/>
            </a:pPr>
            <a:r>
              <a:rPr lang="es-MX" dirty="0" smtClean="0"/>
              <a:t>Visita de HB </a:t>
            </a:r>
            <a:r>
              <a:rPr lang="es-MX" dirty="0" err="1" smtClean="0"/>
              <a:t>Danesh</a:t>
            </a:r>
            <a:r>
              <a:rPr lang="es-MX" dirty="0" smtClean="0"/>
              <a:t> y formación final del equipo de trabajo</a:t>
            </a:r>
          </a:p>
          <a:p>
            <a:pPr marL="285750" indent="-285750">
              <a:buFont typeface="Arial" pitchFamily="34" charset="0"/>
              <a:buChar char="•"/>
            </a:pPr>
            <a:r>
              <a:rPr lang="es-MX" dirty="0" smtClean="0"/>
              <a:t>Encontrar Organizaciones Hermanas en los diferentes Estados de la República (Mesa de Paz-CCINLAC)</a:t>
            </a:r>
          </a:p>
          <a:p>
            <a:pPr marL="285750" indent="-285750">
              <a:buFont typeface="Arial" pitchFamily="34" charset="0"/>
              <a:buChar char="•"/>
            </a:pPr>
            <a:r>
              <a:rPr lang="es-MX" dirty="0" smtClean="0"/>
              <a:t>Coordinar acciones con COMNAPAZ (Poder Legislativo)</a:t>
            </a:r>
          </a:p>
          <a:p>
            <a:pPr marL="285750" indent="-285750">
              <a:buFont typeface="Arial" pitchFamily="34" charset="0"/>
              <a:buChar char="•"/>
            </a:pPr>
            <a:r>
              <a:rPr lang="es-MX" dirty="0" smtClean="0"/>
              <a:t>Edición de manuales para los estados</a:t>
            </a:r>
          </a:p>
          <a:p>
            <a:pPr marL="285750" indent="-285750">
              <a:buFont typeface="Arial" pitchFamily="34" charset="0"/>
              <a:buChar char="•"/>
            </a:pPr>
            <a:r>
              <a:rPr lang="es-MX" dirty="0" smtClean="0"/>
              <a:t>Monitorear la transferencia del modelo de EPP-México de los coordinadores UNESCO a las escuelas locales.</a:t>
            </a:r>
          </a:p>
          <a:p>
            <a:pPr marL="285750" indent="-285750">
              <a:buFont typeface="Arial" pitchFamily="34" charset="0"/>
              <a:buChar char="•"/>
            </a:pPr>
            <a:r>
              <a:rPr lang="es-MX" dirty="0" smtClean="0"/>
              <a:t>Gestiones para incluir el tema de Educación para la PAZ en el currículo de las escuelas normales.</a:t>
            </a:r>
            <a:endParaRPr lang="es-MX" dirty="0"/>
          </a:p>
          <a:p>
            <a:r>
              <a:rPr lang="es-MX" dirty="0" smtClean="0"/>
              <a:t>Resultados al final del primer año: prueba de introducción en una muestra de escuelas de toda la República.</a:t>
            </a:r>
          </a:p>
          <a:p>
            <a:r>
              <a:rPr lang="es-MX" dirty="0" smtClean="0"/>
              <a:t>Jornada Nacional de PAZ </a:t>
            </a:r>
          </a:p>
          <a:p>
            <a:endParaRPr lang="en-US" dirty="0"/>
          </a:p>
        </p:txBody>
      </p:sp>
      <p:cxnSp>
        <p:nvCxnSpPr>
          <p:cNvPr id="8" name="7 Conector recto de flecha"/>
          <p:cNvCxnSpPr/>
          <p:nvPr/>
        </p:nvCxnSpPr>
        <p:spPr>
          <a:xfrm flipH="1">
            <a:off x="1547664" y="1484784"/>
            <a:ext cx="432050" cy="1944216"/>
          </a:xfrm>
          <a:prstGeom prst="straightConnector1">
            <a:avLst/>
          </a:prstGeom>
          <a:ln w="38100">
            <a:solidFill>
              <a:schemeClr val="accent5"/>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3059832" y="1412776"/>
            <a:ext cx="5472608" cy="18002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673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324664460"/>
              </p:ext>
            </p:extLst>
          </p:nvPr>
        </p:nvGraphicFramePr>
        <p:xfrm>
          <a:off x="1547664" y="23218"/>
          <a:ext cx="7224464" cy="1749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2699792" y="3068960"/>
            <a:ext cx="5760640" cy="4247317"/>
          </a:xfrm>
          <a:prstGeom prst="rect">
            <a:avLst/>
          </a:prstGeom>
          <a:noFill/>
        </p:spPr>
        <p:txBody>
          <a:bodyPr wrap="square" rtlCol="0">
            <a:spAutoFit/>
          </a:bodyPr>
          <a:lstStyle/>
          <a:p>
            <a:pPr marL="285750" indent="-285750">
              <a:buFont typeface="Arial" pitchFamily="34" charset="0"/>
              <a:buChar char="•"/>
            </a:pPr>
            <a:r>
              <a:rPr lang="es-MX" dirty="0" smtClean="0"/>
              <a:t>Ampliar el programa al total de escuelas de México (educación preescolar y básica)</a:t>
            </a:r>
          </a:p>
          <a:p>
            <a:pPr marL="285750" indent="-285750">
              <a:buFont typeface="Arial" pitchFamily="34" charset="0"/>
              <a:buChar char="•"/>
            </a:pPr>
            <a:r>
              <a:rPr lang="es-MX" dirty="0" smtClean="0"/>
              <a:t>Contar con una materia o área de estudio en Paz en las escuelas normales</a:t>
            </a:r>
          </a:p>
          <a:p>
            <a:pPr marL="285750" indent="-285750">
              <a:buFont typeface="Arial" pitchFamily="34" charset="0"/>
              <a:buChar char="•"/>
            </a:pPr>
            <a:r>
              <a:rPr lang="es-MX" dirty="0" smtClean="0"/>
              <a:t>Impartir un diplomado en paz para los profesores que de puntos </a:t>
            </a:r>
            <a:r>
              <a:rPr lang="es-MX" dirty="0" err="1" smtClean="0"/>
              <a:t>escalafonarios</a:t>
            </a:r>
            <a:endParaRPr lang="es-MX" dirty="0" smtClean="0"/>
          </a:p>
          <a:p>
            <a:pPr marL="285750" indent="-285750">
              <a:buFont typeface="Arial" pitchFamily="34" charset="0"/>
              <a:buChar char="•"/>
            </a:pPr>
            <a:r>
              <a:rPr lang="es-MX" dirty="0" smtClean="0"/>
              <a:t>Promover la colaboración de las escuelas con las organizaciones de la sociedad civil</a:t>
            </a:r>
          </a:p>
          <a:p>
            <a:pPr marL="285750" indent="-285750">
              <a:buFont typeface="Arial" pitchFamily="34" charset="0"/>
              <a:buChar char="•"/>
            </a:pPr>
            <a:r>
              <a:rPr lang="es-MX" dirty="0" smtClean="0"/>
              <a:t>Contar con eventos de paz que institucionalicen las JORNADAS NACIONALES DE PAZ</a:t>
            </a:r>
          </a:p>
          <a:p>
            <a:endParaRPr lang="es-MX" dirty="0"/>
          </a:p>
          <a:p>
            <a:r>
              <a:rPr lang="es-MX" dirty="0" smtClean="0"/>
              <a:t>Resultados: incorporación de la metodología de EPP-México a todo el sistema escolar.</a:t>
            </a:r>
          </a:p>
          <a:p>
            <a:pPr marL="285750" indent="-285750">
              <a:buFont typeface="Arial" pitchFamily="34" charset="0"/>
              <a:buChar char="•"/>
            </a:pPr>
            <a:endParaRPr lang="es-MX" dirty="0" smtClean="0"/>
          </a:p>
          <a:p>
            <a:pPr marL="285750" indent="-285750">
              <a:buFont typeface="Arial" pitchFamily="34" charset="0"/>
              <a:buChar char="•"/>
            </a:pPr>
            <a:endParaRPr lang="en-US" dirty="0"/>
          </a:p>
        </p:txBody>
      </p:sp>
      <p:cxnSp>
        <p:nvCxnSpPr>
          <p:cNvPr id="6" name="5 Conector recto de flecha"/>
          <p:cNvCxnSpPr/>
          <p:nvPr/>
        </p:nvCxnSpPr>
        <p:spPr>
          <a:xfrm>
            <a:off x="4860032" y="1412776"/>
            <a:ext cx="3672408" cy="1800200"/>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H="1">
            <a:off x="2699792" y="1412776"/>
            <a:ext cx="1080120" cy="1872208"/>
          </a:xfrm>
          <a:prstGeom prst="straightConnector1">
            <a:avLst/>
          </a:prstGeom>
          <a:ln w="38100">
            <a:solidFill>
              <a:schemeClr val="accent5">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1835696" y="75982"/>
            <a:ext cx="3716082" cy="369332"/>
          </a:xfrm>
          <a:prstGeom prst="rect">
            <a:avLst/>
          </a:prstGeom>
          <a:noFill/>
        </p:spPr>
        <p:txBody>
          <a:bodyPr wrap="none" rtlCol="0">
            <a:spAutoFit/>
          </a:bodyPr>
          <a:lstStyle/>
          <a:p>
            <a:r>
              <a:rPr lang="es-MX" dirty="0" smtClean="0"/>
              <a:t>Escenario 3: costo anual $1,500,000</a:t>
            </a:r>
            <a:endParaRPr lang="en-US" dirty="0"/>
          </a:p>
        </p:txBody>
      </p:sp>
    </p:spTree>
    <p:extLst>
      <p:ext uri="{BB962C8B-B14F-4D97-AF65-F5344CB8AC3E}">
        <p14:creationId xmlns:p14="http://schemas.microsoft.com/office/powerpoint/2010/main" val="1468774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324664460"/>
              </p:ext>
            </p:extLst>
          </p:nvPr>
        </p:nvGraphicFramePr>
        <p:xfrm>
          <a:off x="1547664" y="23218"/>
          <a:ext cx="7224464" cy="1749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1835696" y="75982"/>
            <a:ext cx="3716082" cy="369332"/>
          </a:xfrm>
          <a:prstGeom prst="rect">
            <a:avLst/>
          </a:prstGeom>
          <a:noFill/>
        </p:spPr>
        <p:txBody>
          <a:bodyPr wrap="none" rtlCol="0">
            <a:spAutoFit/>
          </a:bodyPr>
          <a:lstStyle/>
          <a:p>
            <a:r>
              <a:rPr lang="es-MX" dirty="0" smtClean="0"/>
              <a:t>Escenario 3: costo anual $1,500,000</a:t>
            </a:r>
            <a:endParaRPr lang="en-US" dirty="0"/>
          </a:p>
        </p:txBody>
      </p:sp>
      <p:sp>
        <p:nvSpPr>
          <p:cNvPr id="6" name="5 CuadroTexto"/>
          <p:cNvSpPr txBox="1"/>
          <p:nvPr/>
        </p:nvSpPr>
        <p:spPr>
          <a:xfrm>
            <a:off x="2385865" y="2333685"/>
            <a:ext cx="5904657" cy="5078313"/>
          </a:xfrm>
          <a:prstGeom prst="rect">
            <a:avLst/>
          </a:prstGeom>
          <a:noFill/>
        </p:spPr>
        <p:txBody>
          <a:bodyPr wrap="square" rtlCol="0">
            <a:spAutoFit/>
          </a:bodyPr>
          <a:lstStyle/>
          <a:p>
            <a:pPr marL="285750" indent="-285750">
              <a:buFont typeface="Arial" pitchFamily="34" charset="0"/>
              <a:buChar char="•"/>
            </a:pPr>
            <a:r>
              <a:rPr lang="es-MX" dirty="0" smtClean="0"/>
              <a:t>Incorporar escuelas que hayan quedado rezagadas</a:t>
            </a:r>
          </a:p>
          <a:p>
            <a:pPr marL="285750" indent="-285750">
              <a:buFont typeface="Arial" pitchFamily="34" charset="0"/>
              <a:buChar char="•"/>
            </a:pPr>
            <a:r>
              <a:rPr lang="es-MX" dirty="0" smtClean="0"/>
              <a:t>Poner atención especial a escuelas de educación en lenguas indígenas, zonas marginadas, alumnos con capacidades diferentes.</a:t>
            </a:r>
          </a:p>
          <a:p>
            <a:pPr marL="285750" indent="-285750">
              <a:buFont typeface="Arial" pitchFamily="34" charset="0"/>
              <a:buChar char="•"/>
            </a:pPr>
            <a:r>
              <a:rPr lang="es-MX" dirty="0" smtClean="0"/>
              <a:t>Iniciar los procesos de mejora, medición de resultados para las escuelas que participaron el ciclo anterior.</a:t>
            </a:r>
          </a:p>
          <a:p>
            <a:pPr marL="285750" indent="-285750">
              <a:buFont typeface="Arial" pitchFamily="34" charset="0"/>
              <a:buChar char="•"/>
            </a:pPr>
            <a:r>
              <a:rPr lang="es-MX" dirty="0" smtClean="0"/>
              <a:t>Incluir materiales para toda la comunidad, en especial incluir el manejo de conflictos y violencia en la familia</a:t>
            </a:r>
          </a:p>
          <a:p>
            <a:pPr marL="285750" indent="-285750">
              <a:buFont typeface="Arial" pitchFamily="34" charset="0"/>
              <a:buChar char="•"/>
            </a:pPr>
            <a:r>
              <a:rPr lang="es-MX" dirty="0" smtClean="0"/>
              <a:t>Graduar a la primera generación del diplomado en Cultura de Paz de maestros SEP</a:t>
            </a:r>
          </a:p>
          <a:p>
            <a:pPr marL="285750" indent="-285750">
              <a:buFont typeface="Arial" pitchFamily="34" charset="0"/>
              <a:buChar char="•"/>
            </a:pPr>
            <a:r>
              <a:rPr lang="es-MX" dirty="0" smtClean="0"/>
              <a:t>Continuar el trabajo con las escuelas normales.</a:t>
            </a:r>
          </a:p>
          <a:p>
            <a:endParaRPr lang="es-MX" dirty="0"/>
          </a:p>
          <a:p>
            <a:r>
              <a:rPr lang="es-MX" dirty="0" smtClean="0"/>
              <a:t>En esta etapa se tendrían evidencias del cambio cultural en las escuelas.</a:t>
            </a:r>
          </a:p>
          <a:p>
            <a:endParaRPr lang="es-MX" dirty="0" smtClean="0"/>
          </a:p>
          <a:p>
            <a:pPr marL="285750" indent="-285750">
              <a:buFont typeface="Arial" pitchFamily="34" charset="0"/>
              <a:buChar char="•"/>
            </a:pPr>
            <a:endParaRPr lang="en-US" dirty="0"/>
          </a:p>
        </p:txBody>
      </p:sp>
      <p:cxnSp>
        <p:nvCxnSpPr>
          <p:cNvPr id="7" name="6 Conector recto de flecha"/>
          <p:cNvCxnSpPr/>
          <p:nvPr/>
        </p:nvCxnSpPr>
        <p:spPr>
          <a:xfrm>
            <a:off x="6516216" y="1412776"/>
            <a:ext cx="1584176" cy="1008112"/>
          </a:xfrm>
          <a:prstGeom prst="straightConnector1">
            <a:avLst/>
          </a:prstGeom>
          <a:ln w="38100">
            <a:solidFill>
              <a:srgbClr val="5EA079"/>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flipH="1">
            <a:off x="2699792" y="1412776"/>
            <a:ext cx="2448272" cy="920909"/>
          </a:xfrm>
          <a:prstGeom prst="straightConnector1">
            <a:avLst/>
          </a:prstGeom>
          <a:ln w="38100">
            <a:solidFill>
              <a:srgbClr val="5EA079"/>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1344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117</TotalTime>
  <Words>1002</Words>
  <Application>Microsoft Office PowerPoint</Application>
  <PresentationFormat>Presentación en pantalla (4:3)</PresentationFormat>
  <Paragraphs>104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Ejecutivo</vt:lpstr>
      <vt:lpstr>Educación para la paz México</vt:lpstr>
      <vt:lpstr>Antecedente mundial</vt:lpstr>
      <vt:lpstr>Arranque en México</vt:lpstr>
      <vt:lpstr>Primeros éxitos</vt:lpstr>
      <vt:lpstr>Educación para la paz</vt:lpstr>
      <vt:lpstr>Escenarios de expansión</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para la paz México</dc:title>
  <dc:creator>ROSALINDA ADRIANA BALLESTEROS VALDES</dc:creator>
  <cp:lastModifiedBy>ROSALINDA ADRIANA BALLESTEROS VALDES</cp:lastModifiedBy>
  <cp:revision>9</cp:revision>
  <dcterms:created xsi:type="dcterms:W3CDTF">2013-01-17T21:12:43Z</dcterms:created>
  <dcterms:modified xsi:type="dcterms:W3CDTF">2013-01-18T15:45:07Z</dcterms:modified>
</cp:coreProperties>
</file>